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6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7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1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6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7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214CA-ECD2-4755-881A-3DBD77E9E310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03193-9CB9-4B76-9175-9F1D1A84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>
            <a:off x="881102" y="1395356"/>
            <a:ext cx="10328303" cy="6143362"/>
          </a:xfrm>
          <a:prstGeom prst="trapezoid">
            <a:avLst/>
          </a:prstGeom>
          <a:blipFill dpi="0" rotWithShape="1">
            <a:blip r:embed="rId3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62" y="53268"/>
            <a:ext cx="3850521" cy="38505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510" t="4733" r="51307" b="-4733"/>
          <a:stretch/>
        </p:blipFill>
        <p:spPr>
          <a:xfrm>
            <a:off x="3907100" y="1415211"/>
            <a:ext cx="772307" cy="1740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94" y="4083360"/>
            <a:ext cx="4428082" cy="1317355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01" y="3968324"/>
            <a:ext cx="779878" cy="779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1584">
            <a:off x="5783797" y="4254687"/>
            <a:ext cx="2124648" cy="3180117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49" y="2799100"/>
            <a:ext cx="329288" cy="431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9378">
            <a:off x="9964826" y="4966607"/>
            <a:ext cx="1461242" cy="1557441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l="48557"/>
          <a:stretch/>
        </p:blipFill>
        <p:spPr>
          <a:xfrm>
            <a:off x="8351036" y="1477336"/>
            <a:ext cx="881462" cy="1743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84" y="2947645"/>
            <a:ext cx="1527241" cy="1431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2121">
            <a:off x="3163206" y="5523542"/>
            <a:ext cx="752691" cy="7640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3745" y="2947645"/>
            <a:ext cx="999831" cy="9937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31" y="3104075"/>
            <a:ext cx="1624999" cy="877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9" y="4221465"/>
            <a:ext cx="3683189" cy="23940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9023" y="312954"/>
            <a:ext cx="3682158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smtClean="0">
                <a:ln/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Diwash’s PC System</a:t>
            </a:r>
            <a:endParaRPr lang="en-US" sz="4400" b="1" dirty="0">
              <a:ln/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86285" y="4499158"/>
            <a:ext cx="162948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Input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5998" y="-11968"/>
            <a:ext cx="2651137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Processor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4881" y="3517141"/>
            <a:ext cx="216356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Storage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flipH="1">
            <a:off x="5305783" y="3750298"/>
            <a:ext cx="1015050" cy="436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11747" y="5006989"/>
            <a:ext cx="164398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Output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2" y="5297333"/>
            <a:ext cx="1798318" cy="13594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90" y="5297333"/>
            <a:ext cx="1527490" cy="11645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3" y="360484"/>
            <a:ext cx="2892666" cy="2892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70" y="3564281"/>
            <a:ext cx="1648221" cy="16482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40" y="2359594"/>
            <a:ext cx="1121631" cy="17763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44" y="2549417"/>
            <a:ext cx="763912" cy="9937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630605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dirty="0" smtClean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Arabic Typesetting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Subedi, Diwash</dc:creator>
  <cp:lastModifiedBy>Subedi, Diwash</cp:lastModifiedBy>
  <cp:revision>23</cp:revision>
  <dcterms:created xsi:type="dcterms:W3CDTF">2016-03-17T17:31:02Z</dcterms:created>
  <dcterms:modified xsi:type="dcterms:W3CDTF">2016-04-04T18:13:23Z</dcterms:modified>
</cp:coreProperties>
</file>