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345D-B19D-4C2B-88E6-9795AC3A35F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25A1-27DD-4B9D-B532-1E9A4F83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4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345D-B19D-4C2B-88E6-9795AC3A35F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25A1-27DD-4B9D-B532-1E9A4F83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345D-B19D-4C2B-88E6-9795AC3A35F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25A1-27DD-4B9D-B532-1E9A4F83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7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345D-B19D-4C2B-88E6-9795AC3A35F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25A1-27DD-4B9D-B532-1E9A4F83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2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345D-B19D-4C2B-88E6-9795AC3A35F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25A1-27DD-4B9D-B532-1E9A4F83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2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345D-B19D-4C2B-88E6-9795AC3A35F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25A1-27DD-4B9D-B532-1E9A4F83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1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345D-B19D-4C2B-88E6-9795AC3A35F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25A1-27DD-4B9D-B532-1E9A4F83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9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345D-B19D-4C2B-88E6-9795AC3A35F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25A1-27DD-4B9D-B532-1E9A4F83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1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345D-B19D-4C2B-88E6-9795AC3A35F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25A1-27DD-4B9D-B532-1E9A4F83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7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345D-B19D-4C2B-88E6-9795AC3A35F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25A1-27DD-4B9D-B532-1E9A4F83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1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345D-B19D-4C2B-88E6-9795AC3A35F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25A1-27DD-4B9D-B532-1E9A4F83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E345D-B19D-4C2B-88E6-9795AC3A35F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825A1-27DD-4B9D-B532-1E9A4F83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0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1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1.jp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g"/><Relationship Id="rId15" Type="http://schemas.microsoft.com/office/2007/relationships/hdphoto" Target="../media/hdphoto3.wdp"/><Relationship Id="rId10" Type="http://schemas.openxmlformats.org/officeDocument/2006/relationships/image" Target="../media/image8.jpeg"/><Relationship Id="rId19" Type="http://schemas.openxmlformats.org/officeDocument/2006/relationships/image" Target="../media/image14.pn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695906" y="811054"/>
            <a:ext cx="4762500" cy="4762500"/>
            <a:chOff x="3767623" y="746450"/>
            <a:chExt cx="4762500" cy="4762500"/>
          </a:xfrm>
        </p:grpSpPr>
        <p:pic>
          <p:nvPicPr>
            <p:cNvPr id="1028" name="Picture 4" descr="Samsung 29&quot; SE790C Curved Monitor - S29E790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623" y="746450"/>
              <a:ext cx="476250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021" y="1468794"/>
              <a:ext cx="4539049" cy="1937697"/>
            </a:xfrm>
            <a:prstGeom prst="rect">
              <a:avLst/>
            </a:prstGeom>
          </p:spPr>
        </p:pic>
      </p:grpSp>
      <p:sp>
        <p:nvSpPr>
          <p:cNvPr id="4" name="Trapezoid 3"/>
          <p:cNvSpPr/>
          <p:nvPr/>
        </p:nvSpPr>
        <p:spPr>
          <a:xfrm>
            <a:off x="1737767" y="3822048"/>
            <a:ext cx="8647965" cy="4040155"/>
          </a:xfrm>
          <a:prstGeom prst="trapezoid">
            <a:avLst/>
          </a:prstGeom>
          <a:blipFill dpi="0" rotWithShape="1">
            <a:blip r:embed="rId5">
              <a:alphaModFix amt="76000"/>
            </a:blip>
            <a:srcRect/>
            <a:stretch>
              <a:fillRect/>
            </a:stretch>
          </a:blipFill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72" y="3862927"/>
            <a:ext cx="1799281" cy="1799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8671" y1="9413" x2="48671" y2="9413"/>
                        <a14:foregroundMark x1="50034" y1="21146" x2="50034" y2="21146"/>
                        <a14:foregroundMark x1="52965" y1="30355" x2="52965" y2="30355"/>
                        <a14:foregroundMark x1="51875" y1="35607" x2="51875" y2="35607"/>
                        <a14:foregroundMark x1="50920" y1="50887" x2="50920" y2="50887"/>
                        <a14:foregroundMark x1="47444" y1="69850" x2="47444" y2="69850"/>
                        <a14:foregroundMark x1="42808" y1="35471" x2="42808" y2="35471"/>
                        <a14:foregroundMark x1="42808" y1="35471" x2="42808" y2="35471"/>
                        <a14:foregroundMark x1="44035" y1="46317" x2="44035" y2="46317"/>
                        <a14:foregroundMark x1="41104" y1="51842" x2="41104" y2="51842"/>
                        <a14:foregroundMark x1="38923" y1="55525" x2="43763" y2="16439"/>
                        <a14:foregroundMark x1="43626" y1="16985" x2="55283" y2="16712"/>
                        <a14:foregroundMark x1="55147" y1="16849" x2="61077" y2="51842"/>
                        <a14:foregroundMark x1="60941" y1="51978" x2="60259" y2="54025"/>
                        <a14:foregroundMark x1="39332" y1="55389" x2="59441" y2="54843"/>
                        <a14:foregroundMark x1="55556" y1="49591" x2="55556" y2="49591"/>
                        <a14:foregroundMark x1="44172" y1="42019" x2="44172" y2="42019"/>
                        <a14:foregroundMark x1="49489" y1="54707" x2="49489" y2="54707"/>
                        <a14:foregroundMark x1="48671" y1="50341" x2="48671" y2="50341"/>
                        <a14:foregroundMark x1="41922" y1="36016" x2="42331" y2="36016"/>
                        <a14:foregroundMark x1="45535" y1="36971" x2="45535" y2="36971"/>
                        <a14:foregroundMark x1="50102" y1="38199" x2="50102" y2="38199"/>
                        <a14:foregroundMark x1="55147" y1="39563" x2="55147" y2="39563"/>
                        <a14:foregroundMark x1="50375" y1="33083" x2="50375" y2="33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20" y="3821057"/>
            <a:ext cx="1352217" cy="135154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603611" y="5584418"/>
            <a:ext cx="1878308" cy="1120859"/>
            <a:chOff x="2675328" y="5645324"/>
            <a:chExt cx="1878308" cy="11208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234" y="5645324"/>
              <a:ext cx="773066" cy="980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9915">
              <a:off x="3789723" y="5739028"/>
              <a:ext cx="763913" cy="10026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0398">
              <a:off x="2675328" y="5785965"/>
              <a:ext cx="715559" cy="980218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9250" y1="3500" x2="49250" y2="3500"/>
                        <a14:foregroundMark x1="55250" y1="5000" x2="55250" y2="5000"/>
                        <a14:foregroundMark x1="60750" y1="8375" x2="60750" y2="8375"/>
                        <a14:foregroundMark x1="39625" y1="2250" x2="39625" y2="2250"/>
                        <a14:foregroundMark x1="55000" y1="67625" x2="55000" y2="67625"/>
                        <a14:foregroundMark x1="58125" y1="53250" x2="58125" y2="53250"/>
                        <a14:foregroundMark x1="41250" y1="61500" x2="41250" y2="61500"/>
                        <a14:foregroundMark x1="38750" y1="8750" x2="38750" y2="8750"/>
                        <a14:foregroundMark x1="51625" y1="1250" x2="51625" y2="1250"/>
                        <a14:foregroundMark x1="49125" y1="70500" x2="49125" y2="70500"/>
                        <a14:foregroundMark x1="57875" y1="62375" x2="57875" y2="62375"/>
                        <a14:foregroundMark x1="51750" y1="60250" x2="51750" y2="60250"/>
                        <a14:foregroundMark x1="55750" y1="54625" x2="55750" y2="54625"/>
                        <a14:foregroundMark x1="45500" y1="54500" x2="45500" y2="54500"/>
                        <a14:foregroundMark x1="46125" y1="55500" x2="46125" y2="55500"/>
                        <a14:foregroundMark x1="46250" y1="59000" x2="46250" y2="59000"/>
                        <a14:foregroundMark x1="45500" y1="61625" x2="45500" y2="61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39" y="5595636"/>
            <a:ext cx="1363066" cy="13630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83" y="5319237"/>
            <a:ext cx="2025382" cy="2025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74" y="4738243"/>
            <a:ext cx="3015563" cy="1670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211" y="4669439"/>
            <a:ext cx="1461884" cy="14618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9281" y="1533398"/>
            <a:ext cx="2292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Juan’s PC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1072" y="3952863"/>
            <a:ext cx="2059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Processor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6971" y="3840228"/>
            <a:ext cx="196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Output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1814" y="5325053"/>
            <a:ext cx="3236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Input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35" y="4804933"/>
            <a:ext cx="1003681" cy="10036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19684" y="5213383"/>
            <a:ext cx="1372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Storage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5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Santiago, Juan</dc:creator>
  <cp:lastModifiedBy>Santiago, Juan</cp:lastModifiedBy>
  <cp:revision>16</cp:revision>
  <dcterms:created xsi:type="dcterms:W3CDTF">2016-03-17T17:31:43Z</dcterms:created>
  <dcterms:modified xsi:type="dcterms:W3CDTF">2016-04-04T17:35:46Z</dcterms:modified>
</cp:coreProperties>
</file>