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BD01-5ACF-42DD-A817-8398061FD400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48B1-7461-414D-9D39-3E3D7D1ED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37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BD01-5ACF-42DD-A817-8398061FD400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48B1-7461-414D-9D39-3E3D7D1ED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80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BD01-5ACF-42DD-A817-8398061FD400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48B1-7461-414D-9D39-3E3D7D1ED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379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BD01-5ACF-42DD-A817-8398061FD400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48B1-7461-414D-9D39-3E3D7D1ED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0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BD01-5ACF-42DD-A817-8398061FD400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48B1-7461-414D-9D39-3E3D7D1ED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39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BD01-5ACF-42DD-A817-8398061FD400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48B1-7461-414D-9D39-3E3D7D1ED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5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BD01-5ACF-42DD-A817-8398061FD400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48B1-7461-414D-9D39-3E3D7D1ED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13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BD01-5ACF-42DD-A817-8398061FD400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48B1-7461-414D-9D39-3E3D7D1ED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385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BD01-5ACF-42DD-A817-8398061FD400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48B1-7461-414D-9D39-3E3D7D1ED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12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BD01-5ACF-42DD-A817-8398061FD400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48B1-7461-414D-9D39-3E3D7D1ED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31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BD01-5ACF-42DD-A817-8398061FD400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48B1-7461-414D-9D39-3E3D7D1ED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484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FBD01-5ACF-42DD-A817-8398061FD400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548B1-7461-414D-9D39-3E3D7D1ED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59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apezoid 3"/>
          <p:cNvSpPr/>
          <p:nvPr/>
        </p:nvSpPr>
        <p:spPr>
          <a:xfrm>
            <a:off x="912548" y="3624042"/>
            <a:ext cx="10223157" cy="3778898"/>
          </a:xfrm>
          <a:prstGeom prst="trapezoid">
            <a:avLst/>
          </a:prstGeom>
          <a:blipFill dpi="0" rotWithShape="1">
            <a:blip r:embed="rId3">
              <a:alphaModFix amt="82000"/>
            </a:blip>
            <a:srcRect/>
            <a:stretch>
              <a:fillRect/>
            </a:stretch>
          </a:blipFill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9266" y="2582109"/>
            <a:ext cx="2267909" cy="2267909"/>
          </a:xfrm>
          <a:prstGeom prst="rect">
            <a:avLst/>
          </a:prstGeom>
          <a:scene3d>
            <a:camera prst="obliqueTopLeft"/>
            <a:lightRig rig="threePt" dir="t"/>
          </a:scene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9097" y="2723931"/>
            <a:ext cx="2469094" cy="2194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1456">
            <a:off x="5176027" y="5892619"/>
            <a:ext cx="2072034" cy="9961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72897" y="6390704"/>
            <a:ext cx="670618" cy="451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3758" y="5741444"/>
            <a:ext cx="1374357" cy="10296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16319" y="5462795"/>
            <a:ext cx="1586963" cy="15869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99626" y="3361038"/>
            <a:ext cx="2434407" cy="17189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06154" y="2781964"/>
            <a:ext cx="2158171" cy="21581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812894">
            <a:off x="1859297" y="5718009"/>
            <a:ext cx="1484032" cy="9797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8150">
            <a:off x="3747643" y="5914948"/>
            <a:ext cx="500500" cy="7150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786421">
            <a:off x="9662454" y="5952134"/>
            <a:ext cx="568499" cy="7665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152211" y="5593677"/>
            <a:ext cx="1111108" cy="11111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18115" y="5118438"/>
            <a:ext cx="1483283" cy="83556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903445" y="2883184"/>
            <a:ext cx="2034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OUTPUT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17641" y="5079959"/>
            <a:ext cx="1082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STORAGE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42588" y="2000924"/>
            <a:ext cx="2873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PROCESSOR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82732" y="5676911"/>
            <a:ext cx="1942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INPUT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7903" y="556677"/>
            <a:ext cx="4746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KENNETH LEWIS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08714" y="1355567"/>
            <a:ext cx="3741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KENNY PC SYSTEM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79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53" y="1716056"/>
            <a:ext cx="41910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32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9</Words>
  <Application>Microsoft Office PowerPoint</Application>
  <PresentationFormat>Widescreen</PresentationFormat>
  <Paragraphs>6</Paragraphs>
  <Slides>2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Lewis, Kenneth</dc:creator>
  <cp:lastModifiedBy>Lewis, Kenneth</cp:lastModifiedBy>
  <cp:revision>18</cp:revision>
  <dcterms:created xsi:type="dcterms:W3CDTF">2016-03-17T17:31:24Z</dcterms:created>
  <dcterms:modified xsi:type="dcterms:W3CDTF">2016-04-12T17:38:31Z</dcterms:modified>
</cp:coreProperties>
</file>