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4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2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902E-F71F-4BB8-91C2-0C4C00361AC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83C2-ED65-4221-B860-60DEE013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3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1929676" y="3390758"/>
            <a:ext cx="8707222" cy="4581352"/>
          </a:xfrm>
          <a:prstGeom prst="trapezoid">
            <a:avLst/>
          </a:prstGeom>
          <a:blipFill dpi="0" rotWithShape="1">
            <a:blip r:embed="rId3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17999983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media.flixcar.com/f360cdn/LG_Electronics-394505571-34UM95C_Large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6" y="2393453"/>
            <a:ext cx="3707633" cy="33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vignette4.wikia.nocookie.net/animaljam/images/f/fc/Anglepoise-type75-table-lamp-black_3.jpg/revision/latest?cb=201412250138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60" y="2913105"/>
            <a:ext cx="2684833" cy="21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tore.storeimages.cdn-apple.com/4973/as-images.apple.com/is/image/AppleInc/aos/published/images/M/KL/MKLD2/MKLD2?wid=572&amp;hei=572&amp;fmt=jpeg&amp;qlt=95&amp;op_sharpen=0&amp;resMode=bicub&amp;op_usm=0.5,0.5,0,0&amp;iccEmbed=0&amp;layer=comp&amp;.v=14535485192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696">
            <a:off x="3795511" y="4642796"/>
            <a:ext cx="1206861" cy="9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236x/51/35/ca/5135ca3c312f28907e05cc67faca63b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72" y="3905094"/>
            <a:ext cx="1845464" cy="18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olpctips.com/wp-content/uploads/2012/05/Sony-MicroVault-Ma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809">
            <a:off x="9166474" y="5580492"/>
            <a:ext cx="728698" cy="2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udy.com/cimages/multimages/16/computer_mouse_3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82" b="89216" l="6000" r="95714">
                        <a14:foregroundMark x1="40857" y1="15686" x2="40857" y2="15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208">
            <a:off x="6791468" y="6096753"/>
            <a:ext cx="736736" cy="4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edia.idownloadblog.com/wp-content/uploads/2015/03/Apple-Wireless-Keyboard-image-0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70" b="97788" l="838" r="97207">
                        <a14:foregroundMark x1="12291" y1="23156" x2="12291" y2="23156"/>
                        <a14:foregroundMark x1="14525" y1="34071" x2="14525" y2="34071"/>
                        <a14:foregroundMark x1="9148" y1="47345" x2="9148" y2="47345"/>
                        <a14:foregroundMark x1="6913" y1="34071" x2="6913" y2="34071"/>
                        <a14:foregroundMark x1="6425" y1="26106" x2="6425" y2="26106"/>
                        <a14:foregroundMark x1="90154" y1="92773" x2="90154" y2="92773"/>
                        <a14:foregroundMark x1="87919" y1="87021" x2="87919" y2="87021"/>
                        <a14:foregroundMark x1="96020" y1="93510" x2="96020" y2="93510"/>
                        <a14:foregroundMark x1="83869" y1="92773" x2="83869" y2="92773"/>
                        <a14:foregroundMark x1="20391" y1="87021" x2="20391" y2="87021"/>
                        <a14:foregroundMark x1="14106" y1="89233" x2="14106" y2="89233"/>
                        <a14:foregroundMark x1="7821" y1="87758" x2="7821" y2="87758"/>
                        <a14:foregroundMark x1="95112" y1="87758" x2="95112" y2="87758"/>
                        <a14:foregroundMark x1="81145" y1="86283" x2="81145" y2="86283"/>
                        <a14:foregroundMark x1="5098" y1="24631" x2="5098" y2="24631"/>
                        <a14:foregroundMark x1="12779" y1="8407" x2="12779" y2="8407"/>
                        <a14:foregroundMark x1="19483" y1="10619" x2="19483" y2="10619"/>
                        <a14:foregroundMark x1="30307" y1="10619" x2="30307" y2="10619"/>
                        <a14:foregroundMark x1="41550" y1="11357" x2="41550" y2="11357"/>
                        <a14:foregroundMark x1="59567" y1="9882" x2="59567" y2="9882"/>
                        <a14:foregroundMark x1="75768" y1="12094" x2="6006" y2="6932"/>
                        <a14:foregroundMark x1="70810" y1="11357" x2="96020" y2="4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95" y="5281864"/>
            <a:ext cx="1830818" cy="11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ats by Dr. Dre BeatBox Portable Bluetooth Speak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" b="98958" l="17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22" y="4811664"/>
            <a:ext cx="1421136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asyeditvideo.com/wp-content/uploads/2016/03/cd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51" b="97200" l="4145" r="96914">
                        <a14:foregroundMark x1="35097" y1="17036" x2="35097" y2="17036"/>
                        <a14:foregroundMark x1="24780" y1="27305" x2="24780" y2="27305"/>
                        <a14:foregroundMark x1="22134" y1="69895" x2="22134" y2="69895"/>
                        <a14:foregroundMark x1="31217" y1="63127" x2="31217" y2="63127"/>
                        <a14:foregroundMark x1="59524" y1="17036" x2="59524" y2="17036"/>
                        <a14:foregroundMark x1="73721" y1="23921" x2="73721" y2="23921"/>
                        <a14:foregroundMark x1="68607" y1="69895" x2="68607" y2="69895"/>
                        <a14:foregroundMark x1="53086" y1="97200" x2="53086" y2="97200"/>
                        <a14:foregroundMark x1="4145" y1="44341" x2="4145" y2="44341"/>
                        <a14:foregroundMark x1="96914" y1="54609" x2="96914" y2="54609"/>
                        <a14:foregroundMark x1="60847" y1="57993" x2="60847" y2="57993"/>
                        <a14:foregroundMark x1="54409" y1="51225" x2="53086" y2="52859"/>
                        <a14:foregroundMark x1="87919" y1="40957" x2="87919" y2="46091"/>
                        <a14:foregroundMark x1="91799" y1="39207" x2="94356" y2="39207"/>
                        <a14:foregroundMark x1="54409" y1="66511" x2="54409" y2="66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14" y="5837759"/>
            <a:ext cx="723696" cy="5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onpcpascher.com/client/gfx/photos/produit/63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02" b="97023" l="4821" r="89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59" y="4587383"/>
            <a:ext cx="1437120" cy="11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candrugstore.com/blog/files/2010/01/iStock_000012344457XSmall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37" b="89835" l="9859" r="96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72" y="5594072"/>
            <a:ext cx="767447" cy="11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dn-image.myrecipes.com/sites/default/files/styles/300x300/public/strawberry-blueberry-relish-sl.jpg?itok=YPagVgL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81" y="5816502"/>
            <a:ext cx="928450" cy="9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133227" y="7122148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9969" y="1607809"/>
            <a:ext cx="2199641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Output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24943" y="4820199"/>
            <a:ext cx="2317237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Storage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599" y="535163"/>
            <a:ext cx="3510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Leanne’s PC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3850" y="5716959"/>
            <a:ext cx="168347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Input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2421" y="2380228"/>
            <a:ext cx="2925866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Processor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5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Leanne</dc:creator>
  <cp:lastModifiedBy>Garcia, Leanne</cp:lastModifiedBy>
  <cp:revision>17</cp:revision>
  <dcterms:created xsi:type="dcterms:W3CDTF">2016-03-17T17:31:26Z</dcterms:created>
  <dcterms:modified xsi:type="dcterms:W3CDTF">2016-04-14T17:31:51Z</dcterms:modified>
</cp:coreProperties>
</file>