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7" d="100"/>
          <a:sy n="107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7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68FE-D71D-46D0-89C1-3142B1E2AAE9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525E-600C-4856-85B7-EE4B698B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-1" y="4245103"/>
            <a:ext cx="12269755" cy="2583830"/>
          </a:xfrm>
          <a:prstGeom prst="trapezoid">
            <a:avLst>
              <a:gd name="adj" fmla="val 32796"/>
            </a:avLst>
          </a:prstGeom>
          <a:blipFill dpi="0" rotWithShape="1">
            <a:blip r:embed="rId3"/>
            <a:srcRect/>
            <a:stretch>
              <a:fillRect/>
            </a:stretch>
          </a:blipFill>
          <a:effectLst>
            <a:glow>
              <a:schemeClr val="accent1">
                <a:alpha val="40000"/>
              </a:schemeClr>
            </a:glow>
            <a:reflection endPos="65000" dir="5400000" sy="-100000" algn="bl" rotWithShape="0"/>
          </a:effectLst>
          <a:scene3d>
            <a:camera prst="orthographicFront">
              <a:rot lat="299993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91" y="4348034"/>
            <a:ext cx="1622029" cy="1216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347" y="4365465"/>
            <a:ext cx="1621677" cy="1213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1946">
            <a:off x="1807414" y="4810358"/>
            <a:ext cx="887544" cy="1151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950" y="4770312"/>
            <a:ext cx="791716" cy="1037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46908">
            <a:off x="595234" y="4827368"/>
            <a:ext cx="920967" cy="1200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7081" y="4883872"/>
            <a:ext cx="1765201" cy="1763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1338">
            <a:off x="8024245" y="5716658"/>
            <a:ext cx="1634619" cy="1106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474441">
            <a:off x="2738987" y="6061855"/>
            <a:ext cx="899724" cy="7403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370382">
            <a:off x="2370120" y="5276385"/>
            <a:ext cx="627542" cy="941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0392" y="2682745"/>
            <a:ext cx="2035841" cy="2201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349732">
            <a:off x="7324595" y="5758990"/>
            <a:ext cx="1297072" cy="148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83" y="369116"/>
            <a:ext cx="540526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Marcos PC System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472" y="6150114"/>
            <a:ext cx="179632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Storage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356" y="3537216"/>
            <a:ext cx="171393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Output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27531" y="2563255"/>
            <a:ext cx="225106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Processor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4609" y="4876068"/>
            <a:ext cx="3577398" cy="25165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4634" y="2968509"/>
            <a:ext cx="3512821" cy="2759049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50669" y="3435285"/>
            <a:ext cx="2503729" cy="16665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36066" y="4890643"/>
            <a:ext cx="132600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Input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78133" y="3275247"/>
            <a:ext cx="1794027" cy="13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2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Alicea, Marcos</dc:creator>
  <cp:lastModifiedBy>Alicea, Marcos</cp:lastModifiedBy>
  <cp:revision>20</cp:revision>
  <dcterms:created xsi:type="dcterms:W3CDTF">2016-03-17T17:31:23Z</dcterms:created>
  <dcterms:modified xsi:type="dcterms:W3CDTF">2016-04-12T17:15:31Z</dcterms:modified>
</cp:coreProperties>
</file>