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2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7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9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4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5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2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EA57-AE50-41ED-B8C1-B155B7CA14AA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4AF7-D634-4FCC-A916-CF4AA870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>
            <a:off x="-409344" y="1622516"/>
            <a:ext cx="13025535" cy="6658649"/>
          </a:xfrm>
          <a:prstGeom prst="trapezoid">
            <a:avLst/>
          </a:prstGeom>
          <a:blipFill dpi="0" rotWithShape="1">
            <a:blip r:embed="rId3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33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84" y="1125374"/>
            <a:ext cx="4284835" cy="3005477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2077">
            <a:off x="-25672" y="988223"/>
            <a:ext cx="4718713" cy="3310415"/>
          </a:xfrm>
          <a:prstGeom prst="rect">
            <a:avLst/>
          </a:prstGeom>
          <a:scene3d>
            <a:camera prst="orthographicFront">
              <a:rot lat="20999999" lon="0" rev="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08" y="2953796"/>
            <a:ext cx="1624393" cy="1781910"/>
          </a:xfrm>
          <a:prstGeom prst="rect">
            <a:avLst/>
          </a:prstGeom>
          <a:scene3d>
            <a:camera prst="orthographicFront">
              <a:rot lat="20399999" lon="3197" rev="21593701"/>
            </a:camera>
            <a:lightRig rig="threePt" dir="t"/>
          </a:scene3d>
          <a:sp3d z="-6350"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27" y="2657691"/>
            <a:ext cx="1747690" cy="1747690"/>
          </a:xfrm>
          <a:prstGeom prst="rect">
            <a:avLst/>
          </a:prstGeom>
          <a:scene3d>
            <a:camera prst="orthographicFront">
              <a:rot lat="900000" lon="0" rev="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3" y="6099975"/>
            <a:ext cx="1497426" cy="840056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6" y="5375654"/>
            <a:ext cx="3230945" cy="1712401"/>
          </a:xfrm>
          <a:prstGeom prst="rect">
            <a:avLst/>
          </a:prstGeom>
          <a:scene3d>
            <a:camera prst="orthographicFront">
              <a:rot lat="3000002" lon="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000" r="100000">
                        <a14:backgroundMark x1="24500" y1="1900" x2="27900" y2="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97" y="5669475"/>
            <a:ext cx="991559" cy="991559"/>
          </a:xfrm>
          <a:prstGeom prst="rect">
            <a:avLst/>
          </a:prstGeom>
          <a:scene3d>
            <a:camera prst="orthographicFront">
              <a:rot lat="2100000" lon="0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40" y="2965404"/>
            <a:ext cx="2021521" cy="953003"/>
          </a:xfrm>
          <a:prstGeom prst="rect">
            <a:avLst/>
          </a:prstGeom>
          <a:scene3d>
            <a:camera prst="orthographicFront">
              <a:rot lat="21299983" lon="0" rev="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95" y="6165254"/>
            <a:ext cx="1021893" cy="1021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79" y="4936380"/>
            <a:ext cx="995369" cy="1421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5333" y1="89333" x2="15333" y2="89333"/>
                        <a14:foregroundMark x1="18333" y1="94000" x2="18333" y2="94000"/>
                        <a14:foregroundMark x1="18333" y1="87667" x2="18333" y2="87667"/>
                        <a14:foregroundMark x1="13000" y1="85167" x2="18000" y2="95833"/>
                        <a14:foregroundMark x1="13500" y1="96333" x2="12833" y2="92667"/>
                        <a14:foregroundMark x1="80667" y1="90000" x2="87500" y2="94000"/>
                        <a14:foregroundMark x1="28000" y1="35500" x2="59000" y2="33500"/>
                        <a14:foregroundMark x1="33000" y1="46833" x2="75167" y2="51000"/>
                        <a14:foregroundMark x1="24833" y1="62000" x2="67333" y2="60500"/>
                        <a14:foregroundMark x1="64333" y1="70833" x2="73667" y2="55000"/>
                        <a14:foregroundMark x1="62500" y1="71000" x2="55167" y2="53167"/>
                        <a14:foregroundMark x1="33667" y1="47833" x2="70000" y2="57500"/>
                        <a14:foregroundMark x1="70000" y1="74000" x2="52167" y2="71000"/>
                        <a14:foregroundMark x1="9500" y1="4833" x2="90000" y2="4333"/>
                        <a14:foregroundMark x1="28667" y1="41167" x2="22667" y2="31167"/>
                        <a14:foregroundMark x1="81333" y1="95833" x2="88667" y2="86667"/>
                        <a14:foregroundMark x1="61667" y1="32000" x2="61667" y2="32000"/>
                        <a14:foregroundMark x1="15667" y1="83500" x2="15667" y2="83500"/>
                        <a14:foregroundMark x1="19000" y1="86000" x2="13667" y2="93667"/>
                        <a14:foregroundMark x1="11167" y1="85667" x2="28167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7" y="4976039"/>
            <a:ext cx="1259629" cy="1259629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3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40" y="3761245"/>
            <a:ext cx="1184886" cy="1181265"/>
          </a:xfrm>
          <a:prstGeom prst="rect">
            <a:avLst/>
          </a:prstGeom>
          <a:scene3d>
            <a:camera prst="orthographicFront">
              <a:rot lat="20399999" lon="0" rev="0"/>
            </a:camera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82" y="4266503"/>
            <a:ext cx="1562686" cy="1404856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" y="4338504"/>
            <a:ext cx="777388" cy="1124188"/>
          </a:xfrm>
          <a:prstGeom prst="rect">
            <a:avLst/>
          </a:prstGeom>
          <a:scene3d>
            <a:camera prst="orthographicFront">
              <a:rot lat="20999999" lon="0" rev="0"/>
            </a:camera>
            <a:lightRig rig="threePt" dir="t"/>
          </a:scene3d>
        </p:spPr>
      </p:pic>
      <p:sp>
        <p:nvSpPr>
          <p:cNvPr id="20" name="TextBox 19"/>
          <p:cNvSpPr txBox="1"/>
          <p:nvPr/>
        </p:nvSpPr>
        <p:spPr>
          <a:xfrm>
            <a:off x="2368668" y="5194942"/>
            <a:ext cx="126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5201" y="4167211"/>
            <a:ext cx="12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4481" y="3946185"/>
            <a:ext cx="12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291" y="5278026"/>
            <a:ext cx="114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9799" y="-8610"/>
            <a:ext cx="6557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Matthew`s PC system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  <p:bldP spid="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Sneddon, Matthew</dc:creator>
  <cp:lastModifiedBy>Sneddon, Matthew</cp:lastModifiedBy>
  <cp:revision>16</cp:revision>
  <dcterms:created xsi:type="dcterms:W3CDTF">2016-03-17T17:31:22Z</dcterms:created>
  <dcterms:modified xsi:type="dcterms:W3CDTF">2016-04-04T18:00:43Z</dcterms:modified>
</cp:coreProperties>
</file>