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CCC2-004E-4B88-BF5A-7E59F49BA59C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8C-BB25-4093-84E4-4795D2E0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07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CCC2-004E-4B88-BF5A-7E59F49BA59C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8C-BB25-4093-84E4-4795D2E0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87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CCC2-004E-4B88-BF5A-7E59F49BA59C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8C-BB25-4093-84E4-4795D2E0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5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CCC2-004E-4B88-BF5A-7E59F49BA59C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8C-BB25-4093-84E4-4795D2E0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7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CCC2-004E-4B88-BF5A-7E59F49BA59C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8C-BB25-4093-84E4-4795D2E0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44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CCC2-004E-4B88-BF5A-7E59F49BA59C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8C-BB25-4093-84E4-4795D2E0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2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CCC2-004E-4B88-BF5A-7E59F49BA59C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8C-BB25-4093-84E4-4795D2E0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75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CCC2-004E-4B88-BF5A-7E59F49BA59C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8C-BB25-4093-84E4-4795D2E0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90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CCC2-004E-4B88-BF5A-7E59F49BA59C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8C-BB25-4093-84E4-4795D2E0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27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CCC2-004E-4B88-BF5A-7E59F49BA59C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8C-BB25-4093-84E4-4795D2E0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5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CCC2-004E-4B88-BF5A-7E59F49BA59C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8C-BB25-4093-84E4-4795D2E0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29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4CCC2-004E-4B88-BF5A-7E59F49BA59C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B138C-BB25-4093-84E4-4795D2E03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8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zoid 5"/>
          <p:cNvSpPr/>
          <p:nvPr/>
        </p:nvSpPr>
        <p:spPr>
          <a:xfrm>
            <a:off x="1670178" y="3221881"/>
            <a:ext cx="8836089" cy="3993502"/>
          </a:xfrm>
          <a:prstGeom prst="trapezoid">
            <a:avLst/>
          </a:prstGeom>
          <a:blipFill dpi="0" rotWithShape="1">
            <a:blip r:embed="rId3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21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9744" flipH="1">
            <a:off x="3754133" y="4803013"/>
            <a:ext cx="3560839" cy="2433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229" y="4459988"/>
            <a:ext cx="2056080" cy="1370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765829" y="1972828"/>
            <a:ext cx="2263767" cy="2263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5128" y="5029506"/>
            <a:ext cx="1533972" cy="146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16789">
            <a:off x="2924058" y="5454980"/>
            <a:ext cx="909740" cy="6686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7887" y="3108422"/>
            <a:ext cx="2167548" cy="16976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3857" y="5035696"/>
            <a:ext cx="1076553" cy="753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478418">
            <a:off x="2367849" y="5528243"/>
            <a:ext cx="834740" cy="931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0872" y="1856031"/>
            <a:ext cx="2135024" cy="2135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5559" y="3547438"/>
            <a:ext cx="1744454" cy="1657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7319" y="1413386"/>
            <a:ext cx="5161017" cy="3718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2255" y="3523562"/>
            <a:ext cx="1664542" cy="1539004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8997" y="1291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My </a:t>
            </a:r>
            <a:r>
              <a:rPr lang="en-US" dirty="0" smtClean="0">
                <a:solidFill>
                  <a:schemeClr val="bg1"/>
                </a:solidFill>
              </a:rPr>
              <a:t>PC </a:t>
            </a:r>
            <a:r>
              <a:rPr lang="en-US" dirty="0" smtClean="0">
                <a:solidFill>
                  <a:schemeClr val="bg1"/>
                </a:solidFill>
              </a:rPr>
              <a:t>System : Niome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97309" y="2301691"/>
            <a:ext cx="156324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utput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71310" y="2381157"/>
            <a:ext cx="1213794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Input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90889" y="819461"/>
            <a:ext cx="1837170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Processor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6400" y="5145348"/>
            <a:ext cx="1473609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Storage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249757">
            <a:off x="7879977" y="5807484"/>
            <a:ext cx="1018906" cy="10189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79121" y="3709749"/>
            <a:ext cx="1794814" cy="11666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3370715" y="5176025"/>
            <a:ext cx="448160" cy="4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81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000"/>
                            </p:stCondLst>
                            <p:childTnLst>
                              <p:par>
                                <p:cTn id="9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9</Words>
  <Application>Microsoft Office PowerPoint</Application>
  <PresentationFormat>Widescreen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My PC System : Niome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Jackson, Niome</dc:creator>
  <cp:lastModifiedBy>Jackson, Niome</cp:lastModifiedBy>
  <cp:revision>16</cp:revision>
  <dcterms:created xsi:type="dcterms:W3CDTF">2016-03-17T17:31:22Z</dcterms:created>
  <dcterms:modified xsi:type="dcterms:W3CDTF">2016-04-04T17:32:39Z</dcterms:modified>
</cp:coreProperties>
</file>