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1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BBD7-280D-48F8-AEAC-CD8ED410C1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BC72-5354-4205-A81E-2E3AFF74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-406261" y="2331477"/>
            <a:ext cx="13106400" cy="6746074"/>
          </a:xfrm>
          <a:prstGeom prst="trapezoid">
            <a:avLst/>
          </a:prstGeom>
          <a:blipFill dpi="0" rotWithShape="1">
            <a:blip r:embed="rId3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4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6" descr="http://cdn-us-ec.yottaa.net/56abbca0312e5815f5000542/13c13e70b71901338b550a3ba3fac80a.yottaa.net/v~12.16/SkuImages/gallery/large/YYI1-PQ8208_gallery01_kb1_gl_3180915.jpg?yocs=n_o_&amp;yoloc=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274756"/>
            <a:ext cx="4762500" cy="4762500"/>
          </a:xfrm>
          <a:prstGeom prst="rect">
            <a:avLst/>
          </a:prstGeom>
          <a:scene3d>
            <a:camera prst="orthographicFront">
              <a:rot lat="0" lon="20399994" rev="0"/>
            </a:camera>
            <a:lightRig rig="threePt" dir="t"/>
          </a:scene3d>
        </p:spPr>
      </p:pic>
      <p:sp>
        <p:nvSpPr>
          <p:cNvPr id="2" name="AutoShape 2" descr="http://cdn-us-ec.yottaa.net/56abbca0312e5815f5000542/13c13e70b71901338b550a3ba3fac80a.yottaa.net/v~12.16/skuimages/large/CNET-RAZ-102811565.jpg?yocs=n_o_&amp;yoloc=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556" y="4367001"/>
            <a:ext cx="3377477" cy="309094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711" y="2845623"/>
            <a:ext cx="3053503" cy="26585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4" descr="http://ecx.images-amazon.com/images/I/814TfHH1m0L._SL15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13" y="3036808"/>
            <a:ext cx="2698376" cy="2995093"/>
          </a:xfrm>
          <a:prstGeom prst="rect">
            <a:avLst/>
          </a:prstGeom>
          <a:noFill/>
          <a:scene3d>
            <a:camera prst="orthographicFront">
              <a:rot lat="21594000" lon="10200000" rev="2129447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ages.wondershare.com/article/2016/01/security-flash-driv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64" y="6063657"/>
            <a:ext cx="1299454" cy="7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igalaxys7.com/wp-content/uploads/2015/09/samsung-galaxy-note-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29" y="5776916"/>
            <a:ext cx="2008750" cy="1250120"/>
          </a:xfrm>
          <a:prstGeom prst="rect">
            <a:avLst/>
          </a:prstGeom>
          <a:noFill/>
          <a:scene3d>
            <a:camera prst="orthographicFront">
              <a:rot lat="300000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4554" y="5776916"/>
            <a:ext cx="14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6" descr="https://s-media-cache-ak0.pinimg.com/736x/82/bc/16/82bc166a4ea1b3eac2a4a336d4210d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55" y="3165161"/>
            <a:ext cx="2729027" cy="22464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55681" y="2980495"/>
            <a:ext cx="1863998" cy="369332"/>
          </a:xfrm>
          <a:prstGeom prst="rect">
            <a:avLst/>
          </a:prstGeom>
          <a:noFill/>
          <a:effectLst>
            <a:reflection stA="96000" endPos="69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2860" y="2911157"/>
            <a:ext cx="137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8" descr="http://www.fritolay.com/images/default-source/blue-bag-image/pepsi-cola.png?sfvrsn=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581" r="8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00" y="5480930"/>
            <a:ext cx="709109" cy="11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thepeacefulmom.com/wp-content/uploads/2012/01/1-11-lays-chip-ba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4600" r="90000">
                        <a14:foregroundMark x1="40000" y1="20400" x2="40000" y2="20400"/>
                        <a14:foregroundMark x1="39400" y1="31000" x2="39400" y2="31000"/>
                        <a14:foregroundMark x1="58400" y1="28000" x2="58400" y2="28000"/>
                        <a14:foregroundMark x1="58000" y1="22400" x2="58000" y2="22400"/>
                        <a14:foregroundMark x1="50200" y1="22800" x2="50200" y2="22800"/>
                        <a14:foregroundMark x1="49800" y1="22800" x2="49800" y2="22800"/>
                        <a14:foregroundMark x1="44800" y1="22800" x2="44800" y2="22800"/>
                        <a14:foregroundMark x1="44800" y1="23400" x2="44800" y2="23400"/>
                        <a14:foregroundMark x1="50200" y1="32000" x2="50200" y2="32000"/>
                        <a14:foregroundMark x1="40400" y1="27000" x2="40400" y2="27000"/>
                        <a14:foregroundMark x1="35800" y1="22800" x2="35800" y2="22800"/>
                        <a14:foregroundMark x1="70600" y1="25400" x2="70600" y2="25400"/>
                        <a14:foregroundMark x1="65600" y1="25400" x2="65600" y2="25400"/>
                        <a14:foregroundMark x1="63800" y1="20400" x2="63800" y2="20400"/>
                        <a14:foregroundMark x1="63800" y1="25800" x2="63800" y2="25800"/>
                        <a14:foregroundMark x1="52200" y1="24400" x2="52200" y2="24400"/>
                        <a14:foregroundMark x1="51600" y1="24800" x2="51600" y2="24800"/>
                        <a14:foregroundMark x1="51600" y1="24800" x2="51600" y2="24800"/>
                        <a14:foregroundMark x1="44800" y1="27000" x2="44800" y2="27000"/>
                        <a14:foregroundMark x1="44800" y1="27000" x2="44800" y2="27000"/>
                        <a14:foregroundMark x1="44800" y1="27000" x2="44800" y2="27000"/>
                        <a14:foregroundMark x1="44400" y1="29400" x2="44400" y2="31000"/>
                        <a14:foregroundMark x1="44400" y1="31000" x2="44400" y2="29000"/>
                        <a14:foregroundMark x1="40000" y1="21800" x2="40000" y2="21800"/>
                        <a14:foregroundMark x1="40000" y1="21400" x2="40000" y2="21400"/>
                        <a14:foregroundMark x1="38600" y1="25800" x2="39000" y2="28000"/>
                        <a14:foregroundMark x1="39000" y1="28000" x2="39000" y2="28000"/>
                        <a14:foregroundMark x1="48400" y1="24800" x2="48400" y2="24800"/>
                        <a14:foregroundMark x1="49000" y1="24800" x2="49000" y2="24800"/>
                        <a14:foregroundMark x1="51200" y1="24400" x2="51200" y2="24400"/>
                        <a14:foregroundMark x1="51600" y1="24800" x2="51600" y2="24800"/>
                        <a14:foregroundMark x1="51600" y1="24800" x2="51600" y2="24800"/>
                        <a14:foregroundMark x1="46200" y1="16200" x2="46200" y2="16200"/>
                        <a14:foregroundMark x1="46200" y1="16200" x2="51600" y2="18800"/>
                        <a14:foregroundMark x1="54000" y1="18800" x2="54000" y2="18800"/>
                        <a14:foregroundMark x1="54400" y1="20800" x2="55200" y2="24400"/>
                        <a14:foregroundMark x1="55200" y1="24400" x2="53400" y2="34600"/>
                        <a14:foregroundMark x1="53000" y1="34600" x2="53000" y2="34600"/>
                        <a14:foregroundMark x1="49000" y1="31000" x2="49000" y2="31000"/>
                        <a14:foregroundMark x1="47600" y1="27000" x2="47600" y2="27000"/>
                        <a14:foregroundMark x1="41200" y1="22400" x2="41200" y2="22400"/>
                        <a14:foregroundMark x1="40800" y1="18800" x2="40800" y2="18800"/>
                        <a14:foregroundMark x1="45800" y1="22800" x2="52200" y2="27400"/>
                        <a14:foregroundMark x1="59800" y1="22400" x2="59800" y2="22400"/>
                        <a14:foregroundMark x1="59800" y1="22400" x2="59800" y2="22400"/>
                        <a14:foregroundMark x1="60600" y1="21800" x2="60600" y2="21800"/>
                        <a14:foregroundMark x1="55200" y1="22400" x2="55200" y2="22400"/>
                        <a14:foregroundMark x1="49000" y1="22400" x2="49000" y2="22400"/>
                        <a14:foregroundMark x1="49000" y1="22400" x2="49000" y2="22400"/>
                        <a14:foregroundMark x1="49000" y1="22400" x2="49000" y2="22400"/>
                        <a14:foregroundMark x1="49000" y1="22400" x2="46600" y2="21800"/>
                        <a14:foregroundMark x1="43000" y1="19800" x2="43000" y2="19800"/>
                        <a14:foregroundMark x1="43000" y1="19800" x2="56200" y2="21400"/>
                        <a14:foregroundMark x1="66200" y1="22800" x2="66200" y2="22800"/>
                        <a14:foregroundMark x1="66600" y1="23400" x2="51200" y2="23400"/>
                        <a14:foregroundMark x1="4600" y1="23400" x2="4600" y2="2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731130"/>
            <a:ext cx="1262736" cy="9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76301" y="5179594"/>
            <a:ext cx="109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439804"/>
            <a:ext cx="31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Kimmy’s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PC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Sneddon, Kimberley</dc:creator>
  <cp:lastModifiedBy>Sneddon, Kimberley</cp:lastModifiedBy>
  <cp:revision>17</cp:revision>
  <dcterms:created xsi:type="dcterms:W3CDTF">2016-03-17T17:31:23Z</dcterms:created>
  <dcterms:modified xsi:type="dcterms:W3CDTF">2016-04-12T17:17:14Z</dcterms:modified>
</cp:coreProperties>
</file>