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2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3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9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5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2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0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3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8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74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70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60612-05B1-4881-853B-343ED7D92C3A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14A2F-CF3C-4380-A903-3CA269BE1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2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Debate Links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Madison Notes</a:t>
            </a:r>
          </a:p>
          <a:p>
            <a:pPr marL="0" indent="0">
              <a:buNone/>
            </a:pPr>
            <a:r>
              <a:rPr lang="en-US" smtClean="0"/>
              <a:t>http://edsitement.neh.gov/sites/edsitement.neh.gov/files/worksheets/Handouts.pdf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55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Debate Links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Debate Links</dc:title>
  <dc:creator>Tobin, Elizabeth R</dc:creator>
  <cp:lastModifiedBy>Tobin, Elizabeth R</cp:lastModifiedBy>
  <cp:revision>1</cp:revision>
  <dcterms:created xsi:type="dcterms:W3CDTF">2015-09-23T13:28:59Z</dcterms:created>
  <dcterms:modified xsi:type="dcterms:W3CDTF">2015-09-23T13:29:41Z</dcterms:modified>
</cp:coreProperties>
</file>