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sldIdLst>
    <p:sldId id="384" r:id="rId2"/>
    <p:sldId id="386" r:id="rId3"/>
    <p:sldId id="388" r:id="rId4"/>
    <p:sldId id="390" r:id="rId5"/>
    <p:sldId id="393" r:id="rId6"/>
    <p:sldId id="395" r:id="rId7"/>
    <p:sldId id="397" r:id="rId8"/>
    <p:sldId id="399" r:id="rId9"/>
    <p:sldId id="401" r:id="rId10"/>
    <p:sldId id="403" r:id="rId11"/>
  </p:sldIdLst>
  <p:sldSz cx="7315200" cy="9601200"/>
  <p:notesSz cx="7102475" cy="9388475"/>
  <p:embeddedFontLst>
    <p:embeddedFont>
      <p:font typeface="HelloBookish" panose="02000603000000000000" pitchFamily="2" charset="0"/>
      <p:regular r:id="rId12"/>
    </p:embeddedFont>
    <p:embeddedFont>
      <p:font typeface="AGBossLady" panose="020B0604020202020204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</p:embeddedFontLst>
  <p:defaultTextStyle>
    <a:defPPr>
      <a:defRPr lang="en-US"/>
    </a:defPPr>
    <a:lvl1pPr marL="0" algn="l" defTabSz="49627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496278" algn="l" defTabSz="49627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992555" algn="l" defTabSz="49627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488833" algn="l" defTabSz="49627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1985111" algn="l" defTabSz="49627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481387" algn="l" defTabSz="49627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2977664" algn="l" defTabSz="49627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473942" algn="l" defTabSz="49627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3970219" algn="l" defTabSz="49627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4EE0"/>
    <a:srgbClr val="81F50D"/>
    <a:srgbClr val="58BD1A"/>
    <a:srgbClr val="D01920"/>
    <a:srgbClr val="BFD03A"/>
    <a:srgbClr val="704008"/>
    <a:srgbClr val="90D50B"/>
    <a:srgbClr val="E3266E"/>
    <a:srgbClr val="5656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821" autoAdjust="0"/>
    <p:restoredTop sz="94660"/>
  </p:normalViewPr>
  <p:slideViewPr>
    <p:cSldViewPr snapToGrid="0" snapToObjects="1">
      <p:cViewPr varScale="1">
        <p:scale>
          <a:sx n="85" d="100"/>
          <a:sy n="85" d="100"/>
        </p:scale>
        <p:origin x="2688" y="84"/>
      </p:cViewPr>
      <p:guideLst>
        <p:guide orient="horz" pos="3024"/>
        <p:guide pos="230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4" d="100"/>
        <a:sy n="15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640" y="2982596"/>
            <a:ext cx="6217920" cy="20580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7280" y="5440680"/>
            <a:ext cx="5120640" cy="24536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6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2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888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85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81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77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739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702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B4544-3E21-1D42-8C7F-B7A4F8E0F7E0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F423-C5B5-3049-A245-940241B7D4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B4544-3E21-1D42-8C7F-B7A4F8E0F7E0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F423-C5B5-3049-A245-940241B7D4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8953" y="435611"/>
            <a:ext cx="1728469" cy="92856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3544" y="435611"/>
            <a:ext cx="5063490" cy="928560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B4544-3E21-1D42-8C7F-B7A4F8E0F7E0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F423-C5B5-3049-A245-940241B7D4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B4544-3E21-1D42-8C7F-B7A4F8E0F7E0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F423-C5B5-3049-A245-940241B7D4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6169661"/>
            <a:ext cx="6217920" cy="1906905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1" y="4069402"/>
            <a:ext cx="6217920" cy="2100263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962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9255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8883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8511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813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7766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47394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97021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B4544-3E21-1D42-8C7F-B7A4F8E0F7E0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F423-C5B5-3049-A245-940241B7D4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3541" y="2538098"/>
            <a:ext cx="3395980" cy="7183121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01442" y="2538098"/>
            <a:ext cx="3395980" cy="7183121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B4544-3E21-1D42-8C7F-B7A4F8E0F7E0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F423-C5B5-3049-A245-940241B7D4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384493"/>
            <a:ext cx="6583680" cy="1600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3" y="2149159"/>
            <a:ext cx="3232150" cy="89566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6278" indent="0">
              <a:buNone/>
              <a:defRPr sz="2200" b="1"/>
            </a:lvl2pPr>
            <a:lvl3pPr marL="992555" indent="0">
              <a:buNone/>
              <a:defRPr sz="2000" b="1"/>
            </a:lvl3pPr>
            <a:lvl4pPr marL="1488833" indent="0">
              <a:buNone/>
              <a:defRPr sz="1700" b="1"/>
            </a:lvl4pPr>
            <a:lvl5pPr marL="1985111" indent="0">
              <a:buNone/>
              <a:defRPr sz="1700" b="1"/>
            </a:lvl5pPr>
            <a:lvl6pPr marL="2481387" indent="0">
              <a:buNone/>
              <a:defRPr sz="1700" b="1"/>
            </a:lvl6pPr>
            <a:lvl7pPr marL="2977664" indent="0">
              <a:buNone/>
              <a:defRPr sz="1700" b="1"/>
            </a:lvl7pPr>
            <a:lvl8pPr marL="3473942" indent="0">
              <a:buNone/>
              <a:defRPr sz="1700" b="1"/>
            </a:lvl8pPr>
            <a:lvl9pPr marL="3970219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763" y="3044826"/>
            <a:ext cx="3232150" cy="553180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16021" y="2149159"/>
            <a:ext cx="3233420" cy="89566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6278" indent="0">
              <a:buNone/>
              <a:defRPr sz="2200" b="1"/>
            </a:lvl2pPr>
            <a:lvl3pPr marL="992555" indent="0">
              <a:buNone/>
              <a:defRPr sz="2000" b="1"/>
            </a:lvl3pPr>
            <a:lvl4pPr marL="1488833" indent="0">
              <a:buNone/>
              <a:defRPr sz="1700" b="1"/>
            </a:lvl4pPr>
            <a:lvl5pPr marL="1985111" indent="0">
              <a:buNone/>
              <a:defRPr sz="1700" b="1"/>
            </a:lvl5pPr>
            <a:lvl6pPr marL="2481387" indent="0">
              <a:buNone/>
              <a:defRPr sz="1700" b="1"/>
            </a:lvl6pPr>
            <a:lvl7pPr marL="2977664" indent="0">
              <a:buNone/>
              <a:defRPr sz="1700" b="1"/>
            </a:lvl7pPr>
            <a:lvl8pPr marL="3473942" indent="0">
              <a:buNone/>
              <a:defRPr sz="1700" b="1"/>
            </a:lvl8pPr>
            <a:lvl9pPr marL="3970219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16021" y="3044826"/>
            <a:ext cx="3233420" cy="553180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B4544-3E21-1D42-8C7F-B7A4F8E0F7E0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F423-C5B5-3049-A245-940241B7D4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B4544-3E21-1D42-8C7F-B7A4F8E0F7E0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F423-C5B5-3049-A245-940241B7D4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B4544-3E21-1D42-8C7F-B7A4F8E0F7E0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F423-C5B5-3049-A245-940241B7D4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3" y="382271"/>
            <a:ext cx="2406651" cy="162687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0040" y="382271"/>
            <a:ext cx="4089400" cy="8194358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5763" y="2009141"/>
            <a:ext cx="2406651" cy="6567488"/>
          </a:xfrm>
        </p:spPr>
        <p:txBody>
          <a:bodyPr/>
          <a:lstStyle>
            <a:lvl1pPr marL="0" indent="0">
              <a:buNone/>
              <a:defRPr sz="1500"/>
            </a:lvl1pPr>
            <a:lvl2pPr marL="496278" indent="0">
              <a:buNone/>
              <a:defRPr sz="1300"/>
            </a:lvl2pPr>
            <a:lvl3pPr marL="992555" indent="0">
              <a:buNone/>
              <a:defRPr sz="1100"/>
            </a:lvl3pPr>
            <a:lvl4pPr marL="1488833" indent="0">
              <a:buNone/>
              <a:defRPr sz="1000"/>
            </a:lvl4pPr>
            <a:lvl5pPr marL="1985111" indent="0">
              <a:buNone/>
              <a:defRPr sz="1000"/>
            </a:lvl5pPr>
            <a:lvl6pPr marL="2481387" indent="0">
              <a:buNone/>
              <a:defRPr sz="1000"/>
            </a:lvl6pPr>
            <a:lvl7pPr marL="2977664" indent="0">
              <a:buNone/>
              <a:defRPr sz="1000"/>
            </a:lvl7pPr>
            <a:lvl8pPr marL="3473942" indent="0">
              <a:buNone/>
              <a:defRPr sz="1000"/>
            </a:lvl8pPr>
            <a:lvl9pPr marL="397021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B4544-3E21-1D42-8C7F-B7A4F8E0F7E0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F423-C5B5-3049-A245-940241B7D4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3830" y="6720845"/>
            <a:ext cx="4389120" cy="793433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33830" y="857884"/>
            <a:ext cx="4389120" cy="5760720"/>
          </a:xfrm>
        </p:spPr>
        <p:txBody>
          <a:bodyPr/>
          <a:lstStyle>
            <a:lvl1pPr marL="0" indent="0">
              <a:buNone/>
              <a:defRPr sz="3500"/>
            </a:lvl1pPr>
            <a:lvl2pPr marL="496278" indent="0">
              <a:buNone/>
              <a:defRPr sz="3000"/>
            </a:lvl2pPr>
            <a:lvl3pPr marL="992555" indent="0">
              <a:buNone/>
              <a:defRPr sz="2600"/>
            </a:lvl3pPr>
            <a:lvl4pPr marL="1488833" indent="0">
              <a:buNone/>
              <a:defRPr sz="2200"/>
            </a:lvl4pPr>
            <a:lvl5pPr marL="1985111" indent="0">
              <a:buNone/>
              <a:defRPr sz="2200"/>
            </a:lvl5pPr>
            <a:lvl6pPr marL="2481387" indent="0">
              <a:buNone/>
              <a:defRPr sz="2200"/>
            </a:lvl6pPr>
            <a:lvl7pPr marL="2977664" indent="0">
              <a:buNone/>
              <a:defRPr sz="2200"/>
            </a:lvl7pPr>
            <a:lvl8pPr marL="3473942" indent="0">
              <a:buNone/>
              <a:defRPr sz="2200"/>
            </a:lvl8pPr>
            <a:lvl9pPr marL="3970219" indent="0">
              <a:buNone/>
              <a:defRPr sz="2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3830" y="7514274"/>
            <a:ext cx="4389120" cy="1126808"/>
          </a:xfrm>
        </p:spPr>
        <p:txBody>
          <a:bodyPr/>
          <a:lstStyle>
            <a:lvl1pPr marL="0" indent="0">
              <a:buNone/>
              <a:defRPr sz="1500"/>
            </a:lvl1pPr>
            <a:lvl2pPr marL="496278" indent="0">
              <a:buNone/>
              <a:defRPr sz="1300"/>
            </a:lvl2pPr>
            <a:lvl3pPr marL="992555" indent="0">
              <a:buNone/>
              <a:defRPr sz="1100"/>
            </a:lvl3pPr>
            <a:lvl4pPr marL="1488833" indent="0">
              <a:buNone/>
              <a:defRPr sz="1000"/>
            </a:lvl4pPr>
            <a:lvl5pPr marL="1985111" indent="0">
              <a:buNone/>
              <a:defRPr sz="1000"/>
            </a:lvl5pPr>
            <a:lvl6pPr marL="2481387" indent="0">
              <a:buNone/>
              <a:defRPr sz="1000"/>
            </a:lvl6pPr>
            <a:lvl7pPr marL="2977664" indent="0">
              <a:buNone/>
              <a:defRPr sz="1000"/>
            </a:lvl7pPr>
            <a:lvl8pPr marL="3473942" indent="0">
              <a:buNone/>
              <a:defRPr sz="1000"/>
            </a:lvl8pPr>
            <a:lvl9pPr marL="397021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B4544-3E21-1D42-8C7F-B7A4F8E0F7E0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F423-C5B5-3049-A245-940241B7D4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5760" y="384493"/>
            <a:ext cx="6583680" cy="1600200"/>
          </a:xfrm>
          <a:prstGeom prst="rect">
            <a:avLst/>
          </a:prstGeom>
        </p:spPr>
        <p:txBody>
          <a:bodyPr vert="horz" lIns="99255" tIns="49626" rIns="99255" bIns="49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2240282"/>
            <a:ext cx="6583680" cy="6336348"/>
          </a:xfrm>
          <a:prstGeom prst="rect">
            <a:avLst/>
          </a:prstGeom>
        </p:spPr>
        <p:txBody>
          <a:bodyPr vert="horz" lIns="99255" tIns="49626" rIns="99255" bIns="49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5760" y="8898891"/>
            <a:ext cx="1706880" cy="511174"/>
          </a:xfrm>
          <a:prstGeom prst="rect">
            <a:avLst/>
          </a:prstGeom>
        </p:spPr>
        <p:txBody>
          <a:bodyPr vert="horz" lIns="99255" tIns="49626" rIns="99255" bIns="49626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4B4544-3E21-1D42-8C7F-B7A4F8E0F7E0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99360" y="8898891"/>
            <a:ext cx="2316480" cy="511174"/>
          </a:xfrm>
          <a:prstGeom prst="rect">
            <a:avLst/>
          </a:prstGeom>
        </p:spPr>
        <p:txBody>
          <a:bodyPr vert="horz" lIns="99255" tIns="49626" rIns="99255" bIns="49626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242560" y="8898891"/>
            <a:ext cx="1706880" cy="511174"/>
          </a:xfrm>
          <a:prstGeom prst="rect">
            <a:avLst/>
          </a:prstGeom>
        </p:spPr>
        <p:txBody>
          <a:bodyPr vert="horz" lIns="99255" tIns="49626" rIns="99255" bIns="49626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EFF423-C5B5-3049-A245-940241B7D4F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96278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2208" indent="-372208" algn="l" defTabSz="496278" rtl="0" eaLnBrk="1" latinLnBrk="0" hangingPunct="1">
        <a:spcBef>
          <a:spcPct val="20000"/>
        </a:spcBef>
        <a:buFont typeface="Arial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06452" indent="-310174" algn="l" defTabSz="496278" rtl="0" eaLnBrk="1" latinLnBrk="0" hangingPunct="1">
        <a:spcBef>
          <a:spcPct val="20000"/>
        </a:spcBef>
        <a:buFont typeface="Arial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40694" indent="-248137" algn="l" defTabSz="496278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36971" indent="-248137" algn="l" defTabSz="496278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33248" indent="-248137" algn="l" defTabSz="496278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29526" indent="-248137" algn="l" defTabSz="496278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25804" indent="-248137" algn="l" defTabSz="496278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22082" indent="-248137" algn="l" defTabSz="496278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18358" indent="-248137" algn="l" defTabSz="496278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9627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6278" algn="l" defTabSz="49627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2555" algn="l" defTabSz="49627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88833" algn="l" defTabSz="49627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85111" algn="l" defTabSz="49627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1387" algn="l" defTabSz="49627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7664" algn="l" defTabSz="49627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73942" algn="l" defTabSz="49627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70219" algn="l" defTabSz="49627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13" Type="http://schemas.openxmlformats.org/officeDocument/2006/relationships/image" Target="../media/image143.png"/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12" Type="http://schemas.openxmlformats.org/officeDocument/2006/relationships/image" Target="../media/image142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11" Type="http://schemas.openxmlformats.org/officeDocument/2006/relationships/image" Target="../media/image141.png"/><Relationship Id="rId5" Type="http://schemas.openxmlformats.org/officeDocument/2006/relationships/image" Target="../media/image135.png"/><Relationship Id="rId10" Type="http://schemas.openxmlformats.org/officeDocument/2006/relationships/image" Target="../media/image140.png"/><Relationship Id="rId4" Type="http://schemas.openxmlformats.org/officeDocument/2006/relationships/image" Target="../media/image134.png"/><Relationship Id="rId9" Type="http://schemas.openxmlformats.org/officeDocument/2006/relationships/image" Target="../media/image139.png"/><Relationship Id="rId14" Type="http://schemas.openxmlformats.org/officeDocument/2006/relationships/image" Target="../media/image1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image" Target="../media/image14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32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3" Type="http://schemas.openxmlformats.org/officeDocument/2006/relationships/image" Target="../media/image56.png"/><Relationship Id="rId21" Type="http://schemas.openxmlformats.org/officeDocument/2006/relationships/image" Target="../media/image74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" Type="http://schemas.openxmlformats.org/officeDocument/2006/relationships/image" Target="../media/image55.png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24" Type="http://schemas.openxmlformats.org/officeDocument/2006/relationships/image" Target="../media/image77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23" Type="http://schemas.openxmlformats.org/officeDocument/2006/relationships/image" Target="../media/image76.png"/><Relationship Id="rId10" Type="http://schemas.openxmlformats.org/officeDocument/2006/relationships/image" Target="../media/image63.png"/><Relationship Id="rId19" Type="http://schemas.openxmlformats.org/officeDocument/2006/relationships/image" Target="../media/image72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Relationship Id="rId22" Type="http://schemas.openxmlformats.org/officeDocument/2006/relationships/image" Target="../media/image7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18" Type="http://schemas.openxmlformats.org/officeDocument/2006/relationships/image" Target="../media/image86.png"/><Relationship Id="rId3" Type="http://schemas.openxmlformats.org/officeDocument/2006/relationships/image" Target="../media/image79.png"/><Relationship Id="rId21" Type="http://schemas.openxmlformats.org/officeDocument/2006/relationships/image" Target="../media/image89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openxmlformats.org/officeDocument/2006/relationships/image" Target="../media/image85.png"/><Relationship Id="rId2" Type="http://schemas.openxmlformats.org/officeDocument/2006/relationships/image" Target="../media/image78.png"/><Relationship Id="rId16" Type="http://schemas.openxmlformats.org/officeDocument/2006/relationships/image" Target="../media/image84.png"/><Relationship Id="rId20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81.png"/><Relationship Id="rId15" Type="http://schemas.openxmlformats.org/officeDocument/2006/relationships/image" Target="../media/image83.png"/><Relationship Id="rId10" Type="http://schemas.openxmlformats.org/officeDocument/2006/relationships/image" Target="../media/image60.png"/><Relationship Id="rId19" Type="http://schemas.openxmlformats.org/officeDocument/2006/relationships/image" Target="../media/image87.png"/><Relationship Id="rId4" Type="http://schemas.openxmlformats.org/officeDocument/2006/relationships/image" Target="../media/image80.png"/><Relationship Id="rId9" Type="http://schemas.openxmlformats.org/officeDocument/2006/relationships/image" Target="../media/image59.png"/><Relationship Id="rId14" Type="http://schemas.openxmlformats.org/officeDocument/2006/relationships/image" Target="../media/image8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18" Type="http://schemas.openxmlformats.org/officeDocument/2006/relationships/image" Target="../media/image10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17" Type="http://schemas.openxmlformats.org/officeDocument/2006/relationships/image" Target="../media/image105.png"/><Relationship Id="rId2" Type="http://schemas.openxmlformats.org/officeDocument/2006/relationships/image" Target="../media/image90.png"/><Relationship Id="rId16" Type="http://schemas.openxmlformats.org/officeDocument/2006/relationships/image" Target="../media/image104.png"/><Relationship Id="rId20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5" Type="http://schemas.openxmlformats.org/officeDocument/2006/relationships/image" Target="../media/image103.png"/><Relationship Id="rId10" Type="http://schemas.openxmlformats.org/officeDocument/2006/relationships/image" Target="../media/image98.png"/><Relationship Id="rId19" Type="http://schemas.openxmlformats.org/officeDocument/2006/relationships/image" Target="../media/image107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Relationship Id="rId14" Type="http://schemas.openxmlformats.org/officeDocument/2006/relationships/image" Target="../media/image10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10" Type="http://schemas.openxmlformats.org/officeDocument/2006/relationships/image" Target="../media/image117.png"/><Relationship Id="rId4" Type="http://schemas.openxmlformats.org/officeDocument/2006/relationships/image" Target="../media/image111.png"/><Relationship Id="rId9" Type="http://schemas.openxmlformats.org/officeDocument/2006/relationships/image" Target="../media/image1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129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12" Type="http://schemas.openxmlformats.org/officeDocument/2006/relationships/image" Target="../media/image128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11" Type="http://schemas.openxmlformats.org/officeDocument/2006/relationships/image" Target="../media/image127.png"/><Relationship Id="rId5" Type="http://schemas.openxmlformats.org/officeDocument/2006/relationships/image" Target="../media/image121.png"/><Relationship Id="rId15" Type="http://schemas.openxmlformats.org/officeDocument/2006/relationships/image" Target="../media/image131.png"/><Relationship Id="rId10" Type="http://schemas.openxmlformats.org/officeDocument/2006/relationships/image" Target="../media/image126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Relationship Id="rId14" Type="http://schemas.openxmlformats.org/officeDocument/2006/relationships/image" Target="../media/image1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23AA41F-C7A7-5D41-A2DB-2C714B18F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7302500" cy="95885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53" y="2362403"/>
            <a:ext cx="2718148" cy="135243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420" y="4024833"/>
            <a:ext cx="1028318" cy="102831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6544">
            <a:off x="1007650" y="4413363"/>
            <a:ext cx="2293311" cy="29904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FD663C8A-2588-684E-A3AE-1E20DA9C267E}"/>
              </a:ext>
            </a:extLst>
          </p:cNvPr>
          <p:cNvSpPr txBox="1"/>
          <p:nvPr/>
        </p:nvSpPr>
        <p:spPr>
          <a:xfrm>
            <a:off x="2939720" y="3778566"/>
            <a:ext cx="14057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 Day</a:t>
            </a:r>
          </a:p>
          <a:p>
            <a:pPr algn="ctr"/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 Day of </a:t>
            </a:r>
            <a:endParaRPr lang="en-US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929" y="4486452"/>
            <a:ext cx="1381293" cy="53536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99B6E0D-3ADA-2A44-AC9F-0AB3E5068A1B}"/>
              </a:ext>
            </a:extLst>
          </p:cNvPr>
          <p:cNvSpPr txBox="1"/>
          <p:nvPr/>
        </p:nvSpPr>
        <p:spPr>
          <a:xfrm>
            <a:off x="4332871" y="3762283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 Day</a:t>
            </a:r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E539920A-65F4-9F48-882A-09CBF85AEE91}"/>
              </a:ext>
            </a:extLst>
          </p:cNvPr>
          <p:cNvSpPr txBox="1"/>
          <p:nvPr/>
        </p:nvSpPr>
        <p:spPr>
          <a:xfrm>
            <a:off x="5755053" y="3778566"/>
            <a:ext cx="140570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 Day</a:t>
            </a:r>
          </a:p>
          <a:p>
            <a:pPr algn="ctr"/>
            <a:r>
              <a:rPr lang="en-US" sz="1400" dirty="0" smtClean="0"/>
              <a:t>Teddy Bear Day</a:t>
            </a:r>
            <a:endParaRPr lang="en-US" sz="14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D1B3A842-0288-DB45-93CD-57B3DE151705}"/>
              </a:ext>
            </a:extLst>
          </p:cNvPr>
          <p:cNvSpPr txBox="1"/>
          <p:nvPr/>
        </p:nvSpPr>
        <p:spPr>
          <a:xfrm>
            <a:off x="128316" y="5341378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 Day</a:t>
            </a: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FEA27811-27C5-6648-97DF-868EA8A5AE54}"/>
              </a:ext>
            </a:extLst>
          </p:cNvPr>
          <p:cNvSpPr txBox="1"/>
          <p:nvPr/>
        </p:nvSpPr>
        <p:spPr>
          <a:xfrm>
            <a:off x="4478938" y="6643239"/>
            <a:ext cx="140570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</a:t>
            </a:r>
            <a:r>
              <a:rPr lang="en-US" dirty="0" smtClean="0"/>
              <a:t> Day</a:t>
            </a:r>
            <a:endParaRPr lang="en-US" dirty="0"/>
          </a:p>
          <a:p>
            <a:pPr algn="ctr"/>
            <a:r>
              <a:rPr lang="en-US" sz="1400" dirty="0" smtClean="0"/>
              <a:t>Fall Begins</a:t>
            </a:r>
            <a:endParaRPr lang="en-US" sz="1400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7866" y="7197613"/>
            <a:ext cx="1001373" cy="74717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505" y="2413911"/>
            <a:ext cx="1111661" cy="1249417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4D38244E-14BA-B546-AF54-31742301C5AD}"/>
              </a:ext>
            </a:extLst>
          </p:cNvPr>
          <p:cNvSpPr txBox="1"/>
          <p:nvPr/>
        </p:nvSpPr>
        <p:spPr>
          <a:xfrm>
            <a:off x="1534018" y="5341378"/>
            <a:ext cx="140570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 Day</a:t>
            </a:r>
          </a:p>
          <a:p>
            <a:pPr algn="ctr"/>
            <a:r>
              <a:rPr lang="en-US" sz="1400" dirty="0" smtClean="0"/>
              <a:t>Roald Dahl Day</a:t>
            </a:r>
            <a:endParaRPr lang="en-US" sz="14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57F41617-5301-4745-9283-DA176F2613D0}"/>
              </a:ext>
            </a:extLst>
          </p:cNvPr>
          <p:cNvSpPr txBox="1"/>
          <p:nvPr/>
        </p:nvSpPr>
        <p:spPr>
          <a:xfrm>
            <a:off x="5787218" y="5187799"/>
            <a:ext cx="14057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 Day</a:t>
            </a:r>
          </a:p>
          <a:p>
            <a:pPr algn="ctr"/>
            <a:r>
              <a:rPr lang="en-US" sz="1200" dirty="0" smtClean="0"/>
              <a:t>Mexican Independence Day</a:t>
            </a:r>
            <a:endParaRPr lang="en-US" sz="1200" dirty="0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83089" y="5957240"/>
            <a:ext cx="834066" cy="594047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E539920A-65F4-9F48-882A-09CBF85AEE91}"/>
              </a:ext>
            </a:extLst>
          </p:cNvPr>
          <p:cNvSpPr txBox="1"/>
          <p:nvPr/>
        </p:nvSpPr>
        <p:spPr>
          <a:xfrm>
            <a:off x="2927169" y="5329590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</a:t>
            </a:r>
            <a:r>
              <a:rPr lang="en-US" dirty="0" smtClean="0"/>
              <a:t> Day</a:t>
            </a:r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E539920A-65F4-9F48-882A-09CBF85AEE91}"/>
              </a:ext>
            </a:extLst>
          </p:cNvPr>
          <p:cNvSpPr txBox="1"/>
          <p:nvPr/>
        </p:nvSpPr>
        <p:spPr>
          <a:xfrm>
            <a:off x="4445701" y="5329590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 Day</a:t>
            </a:r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4D38244E-14BA-B546-AF54-31742301C5AD}"/>
              </a:ext>
            </a:extLst>
          </p:cNvPr>
          <p:cNvSpPr txBox="1"/>
          <p:nvPr/>
        </p:nvSpPr>
        <p:spPr>
          <a:xfrm>
            <a:off x="218872" y="6650617"/>
            <a:ext cx="1358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 Day</a:t>
            </a:r>
          </a:p>
          <a:p>
            <a:pPr algn="ctr"/>
            <a:r>
              <a:rPr lang="en-US" sz="1200" dirty="0" smtClean="0"/>
              <a:t>National Dance Day</a:t>
            </a:r>
            <a:endParaRPr lang="en-US" sz="12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4D38244E-14BA-B546-AF54-31742301C5AD}"/>
              </a:ext>
            </a:extLst>
          </p:cNvPr>
          <p:cNvSpPr txBox="1"/>
          <p:nvPr/>
        </p:nvSpPr>
        <p:spPr>
          <a:xfrm>
            <a:off x="5797271" y="6650617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 Day</a:t>
            </a:r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4D38244E-14BA-B546-AF54-31742301C5AD}"/>
              </a:ext>
            </a:extLst>
          </p:cNvPr>
          <p:cNvSpPr txBox="1"/>
          <p:nvPr/>
        </p:nvSpPr>
        <p:spPr>
          <a:xfrm>
            <a:off x="4445701" y="8026711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 Day</a:t>
            </a:r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E539920A-65F4-9F48-882A-09CBF85AEE91}"/>
              </a:ext>
            </a:extLst>
          </p:cNvPr>
          <p:cNvSpPr txBox="1"/>
          <p:nvPr/>
        </p:nvSpPr>
        <p:spPr>
          <a:xfrm>
            <a:off x="1585558" y="6652368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</a:t>
            </a:r>
            <a:r>
              <a:rPr lang="en-US" dirty="0" smtClean="0"/>
              <a:t> Day</a:t>
            </a:r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E539920A-65F4-9F48-882A-09CBF85AEE91}"/>
              </a:ext>
            </a:extLst>
          </p:cNvPr>
          <p:cNvSpPr txBox="1"/>
          <p:nvPr/>
        </p:nvSpPr>
        <p:spPr>
          <a:xfrm>
            <a:off x="187577" y="8028047"/>
            <a:ext cx="14057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</a:t>
            </a:r>
            <a:r>
              <a:rPr lang="en-US" dirty="0" smtClean="0"/>
              <a:t> Day</a:t>
            </a:r>
            <a:endParaRPr lang="en-US" dirty="0"/>
          </a:p>
          <a:p>
            <a:pPr algn="ctr"/>
            <a:r>
              <a:rPr lang="en-US" sz="1100" dirty="0" smtClean="0"/>
              <a:t>Johnny Appleseed Day</a:t>
            </a:r>
            <a:endParaRPr lang="en-US" sz="110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E539920A-65F4-9F48-882A-09CBF85AEE91}"/>
              </a:ext>
            </a:extLst>
          </p:cNvPr>
          <p:cNvSpPr txBox="1"/>
          <p:nvPr/>
        </p:nvSpPr>
        <p:spPr>
          <a:xfrm>
            <a:off x="5825484" y="8054196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</a:t>
            </a:r>
            <a:r>
              <a:rPr lang="en-US" dirty="0" smtClean="0"/>
              <a:t> Day</a:t>
            </a:r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E539920A-65F4-9F48-882A-09CBF85AEE91}"/>
              </a:ext>
            </a:extLst>
          </p:cNvPr>
          <p:cNvSpPr txBox="1"/>
          <p:nvPr/>
        </p:nvSpPr>
        <p:spPr>
          <a:xfrm>
            <a:off x="2953724" y="6653704"/>
            <a:ext cx="14057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 Day</a:t>
            </a:r>
          </a:p>
          <a:p>
            <a:pPr algn="ctr"/>
            <a:r>
              <a:rPr lang="en-US" sz="1200" dirty="0" smtClean="0"/>
              <a:t>International Peace Day</a:t>
            </a:r>
            <a:endParaRPr lang="en-US" sz="12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E539920A-65F4-9F48-882A-09CBF85AEE91}"/>
              </a:ext>
            </a:extLst>
          </p:cNvPr>
          <p:cNvSpPr txBox="1"/>
          <p:nvPr/>
        </p:nvSpPr>
        <p:spPr>
          <a:xfrm>
            <a:off x="1606064" y="8026711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 Day</a:t>
            </a:r>
            <a:endParaRPr lang="en-US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D1B3A842-0288-DB45-93CD-57B3DE151705}"/>
              </a:ext>
            </a:extLst>
          </p:cNvPr>
          <p:cNvSpPr txBox="1"/>
          <p:nvPr/>
        </p:nvSpPr>
        <p:spPr>
          <a:xfrm>
            <a:off x="2998807" y="8020956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 Day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93279" y="5919913"/>
            <a:ext cx="1315183" cy="65759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0277" y="8699125"/>
            <a:ext cx="641779" cy="701479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83089" y="4350389"/>
            <a:ext cx="739574" cy="739574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673" y="7351326"/>
            <a:ext cx="683559" cy="63368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37711" y="7389040"/>
            <a:ext cx="785842" cy="58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4723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A843AAF-6C93-8045-9595-2647153C0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7302500" cy="95885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826" y="2477505"/>
            <a:ext cx="1165866" cy="110658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28" y="2475147"/>
            <a:ext cx="1105976" cy="124576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259" y="6807864"/>
            <a:ext cx="1180396" cy="116671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6014" y="7300155"/>
            <a:ext cx="1165437" cy="58578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A7A18F8A-AE39-8A43-AE11-E382CE2C963B}"/>
              </a:ext>
            </a:extLst>
          </p:cNvPr>
          <p:cNvSpPr txBox="1"/>
          <p:nvPr/>
        </p:nvSpPr>
        <p:spPr>
          <a:xfrm>
            <a:off x="136022" y="6816952"/>
            <a:ext cx="14057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 School</a:t>
            </a:r>
          </a:p>
          <a:p>
            <a:pPr algn="ctr"/>
            <a:r>
              <a:rPr lang="en-US" sz="1000" dirty="0" smtClean="0"/>
              <a:t>Juneteenth Observance</a:t>
            </a:r>
            <a:endParaRPr lang="en-US" sz="1000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032" y="7337704"/>
            <a:ext cx="1211240" cy="63687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008EA7DC-6BA6-924F-9322-0477C48BBF28}"/>
              </a:ext>
            </a:extLst>
          </p:cNvPr>
          <p:cNvSpPr txBox="1"/>
          <p:nvPr/>
        </p:nvSpPr>
        <p:spPr>
          <a:xfrm>
            <a:off x="209032" y="8150289"/>
            <a:ext cx="40556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ln>
                  <a:solidFill>
                    <a:sysClr val="windowText" lastClr="00000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BossLady" panose="02000603000000000000" pitchFamily="2" charset="0"/>
                <a:ea typeface="AGBossLady" panose="02000603000000000000" pitchFamily="2" charset="0"/>
              </a:rPr>
              <a:t>Summer</a:t>
            </a:r>
            <a:r>
              <a:rPr lang="en-US" dirty="0" smtClean="0">
                <a:latin typeface="AGBossLady" panose="02000603000000000000" pitchFamily="2" charset="0"/>
                <a:ea typeface="AGBossLady" panose="02000603000000000000" pitchFamily="2" charset="0"/>
              </a:rPr>
              <a:t> </a:t>
            </a:r>
            <a:endParaRPr lang="en-US" dirty="0">
              <a:latin typeface="AGBossLady" panose="02000603000000000000" pitchFamily="2" charset="0"/>
              <a:ea typeface="AGBossLady" panose="02000603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6FC653F1-29DD-2340-8260-A1B874F73D76}"/>
              </a:ext>
            </a:extLst>
          </p:cNvPr>
          <p:cNvSpPr txBox="1"/>
          <p:nvPr/>
        </p:nvSpPr>
        <p:spPr>
          <a:xfrm>
            <a:off x="3346662" y="8258010"/>
            <a:ext cx="44786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ln w="28575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loBookish" panose="02000603000000000000" pitchFamily="2" charset="0"/>
                <a:ea typeface="HelloBookish" panose="02000603000000000000" pitchFamily="2" charset="0"/>
              </a:rPr>
              <a:t>B</a:t>
            </a:r>
            <a:r>
              <a:rPr lang="en-US" sz="6600" dirty="0" smtClean="0">
                <a:ln w="285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loBookish" panose="02000603000000000000" pitchFamily="2" charset="0"/>
                <a:ea typeface="HelloBookish" panose="02000603000000000000" pitchFamily="2" charset="0"/>
              </a:rPr>
              <a:t>r</a:t>
            </a:r>
            <a:r>
              <a:rPr lang="en-US" sz="6600" dirty="0" smtClean="0">
                <a:ln w="285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loBookish" panose="02000603000000000000" pitchFamily="2" charset="0"/>
                <a:ea typeface="HelloBookish" panose="02000603000000000000" pitchFamily="2" charset="0"/>
              </a:rPr>
              <a:t>e</a:t>
            </a:r>
            <a:r>
              <a:rPr lang="en-US" sz="6600" dirty="0" smtClean="0">
                <a:ln w="28575"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loBookish" panose="02000603000000000000" pitchFamily="2" charset="0"/>
                <a:ea typeface="HelloBookish" panose="02000603000000000000" pitchFamily="2" charset="0"/>
              </a:rPr>
              <a:t>a</a:t>
            </a:r>
            <a:r>
              <a:rPr lang="en-US" sz="6600" dirty="0" smtClean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loBookish" panose="02000603000000000000" pitchFamily="2" charset="0"/>
                <a:ea typeface="HelloBookish" panose="02000603000000000000" pitchFamily="2" charset="0"/>
              </a:rPr>
              <a:t>k</a:t>
            </a:r>
            <a:endParaRPr lang="en-US" sz="6600" dirty="0">
              <a:ln w="28575">
                <a:solidFill>
                  <a:sysClr val="windowText" lastClr="000000"/>
                </a:solidFill>
              </a:ln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elloBookish" panose="02000603000000000000" pitchFamily="2" charset="0"/>
              <a:ea typeface="HelloBookish" panose="02000603000000000000" pitchFamily="2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61100" y="2834716"/>
            <a:ext cx="1014643" cy="77381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07A4A9B6-D820-0E4C-A1C7-6D86C12A1A2A}"/>
              </a:ext>
            </a:extLst>
          </p:cNvPr>
          <p:cNvSpPr txBox="1"/>
          <p:nvPr/>
        </p:nvSpPr>
        <p:spPr>
          <a:xfrm>
            <a:off x="5799676" y="2359367"/>
            <a:ext cx="14057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 Day</a:t>
            </a:r>
          </a:p>
          <a:p>
            <a:pPr algn="ctr"/>
            <a:r>
              <a:rPr lang="en-US" sz="1100" dirty="0" smtClean="0"/>
              <a:t>Indian Citizenship Act of 1924</a:t>
            </a:r>
            <a:endParaRPr lang="en-US" sz="1100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49475" y="3060163"/>
            <a:ext cx="1165437" cy="61279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07904" y="2376895"/>
            <a:ext cx="7778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B</a:t>
            </a:r>
            <a:r>
              <a:rPr lang="en-US" dirty="0" smtClean="0"/>
              <a:t> </a:t>
            </a:r>
            <a:r>
              <a:rPr lang="en-US" dirty="0"/>
              <a:t>Day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4554" y="7130276"/>
            <a:ext cx="1066092" cy="71591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42912" y="5748420"/>
            <a:ext cx="1255288" cy="79721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36253" y="5715652"/>
            <a:ext cx="932547" cy="74678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1273" y="4363429"/>
            <a:ext cx="1258971" cy="69144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72740" y="4403351"/>
            <a:ext cx="1191362" cy="633629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1874559" y="6616897"/>
            <a:ext cx="7778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B</a:t>
            </a:r>
            <a:r>
              <a:rPr lang="en-US" dirty="0" smtClean="0"/>
              <a:t> </a:t>
            </a:r>
            <a:r>
              <a:rPr lang="en-US" dirty="0"/>
              <a:t>Day</a:t>
            </a:r>
          </a:p>
        </p:txBody>
      </p:sp>
      <p:sp>
        <p:nvSpPr>
          <p:cNvPr id="46" name="Rectangle 45"/>
          <p:cNvSpPr/>
          <p:nvPr/>
        </p:nvSpPr>
        <p:spPr>
          <a:xfrm>
            <a:off x="1871837" y="5230580"/>
            <a:ext cx="7778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B</a:t>
            </a:r>
            <a:r>
              <a:rPr lang="en-US" dirty="0" smtClean="0"/>
              <a:t> </a:t>
            </a:r>
            <a:r>
              <a:rPr lang="en-US" dirty="0"/>
              <a:t>Day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268679" y="3825824"/>
            <a:ext cx="7778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B</a:t>
            </a:r>
            <a:r>
              <a:rPr lang="en-US" dirty="0" smtClean="0"/>
              <a:t> </a:t>
            </a:r>
            <a:r>
              <a:rPr lang="en-US" dirty="0"/>
              <a:t>Day</a:t>
            </a:r>
          </a:p>
        </p:txBody>
      </p:sp>
      <p:sp>
        <p:nvSpPr>
          <p:cNvPr id="48" name="Rectangle 47"/>
          <p:cNvSpPr/>
          <p:nvPr/>
        </p:nvSpPr>
        <p:spPr>
          <a:xfrm>
            <a:off x="4715920" y="3787355"/>
            <a:ext cx="7698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C Day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285643" y="6626124"/>
            <a:ext cx="7698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C Day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286817" y="5215921"/>
            <a:ext cx="7698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C Day</a:t>
            </a:r>
          </a:p>
        </p:txBody>
      </p:sp>
      <p:sp>
        <p:nvSpPr>
          <p:cNvPr id="51" name="Rectangle 50"/>
          <p:cNvSpPr/>
          <p:nvPr/>
        </p:nvSpPr>
        <p:spPr>
          <a:xfrm>
            <a:off x="6107193" y="3818333"/>
            <a:ext cx="7906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D </a:t>
            </a:r>
            <a:r>
              <a:rPr lang="en-US" dirty="0"/>
              <a:t>Day</a:t>
            </a:r>
          </a:p>
        </p:txBody>
      </p:sp>
      <p:sp>
        <p:nvSpPr>
          <p:cNvPr id="52" name="Rectangle 51"/>
          <p:cNvSpPr/>
          <p:nvPr/>
        </p:nvSpPr>
        <p:spPr>
          <a:xfrm>
            <a:off x="4762507" y="6626124"/>
            <a:ext cx="7906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D </a:t>
            </a:r>
            <a:r>
              <a:rPr lang="en-US" dirty="0"/>
              <a:t>Day</a:t>
            </a:r>
          </a:p>
        </p:txBody>
      </p:sp>
      <p:sp>
        <p:nvSpPr>
          <p:cNvPr id="53" name="Rectangle 52"/>
          <p:cNvSpPr/>
          <p:nvPr/>
        </p:nvSpPr>
        <p:spPr>
          <a:xfrm>
            <a:off x="4762507" y="5200640"/>
            <a:ext cx="7906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D </a:t>
            </a:r>
            <a:r>
              <a:rPr lang="en-US" dirty="0"/>
              <a:t>Day</a:t>
            </a:r>
          </a:p>
        </p:txBody>
      </p:sp>
      <p:sp>
        <p:nvSpPr>
          <p:cNvPr id="54" name="Rectangle 53"/>
          <p:cNvSpPr/>
          <p:nvPr/>
        </p:nvSpPr>
        <p:spPr>
          <a:xfrm>
            <a:off x="485305" y="3787355"/>
            <a:ext cx="7906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D </a:t>
            </a:r>
            <a:r>
              <a:rPr lang="en-US" dirty="0"/>
              <a:t>Day</a:t>
            </a:r>
          </a:p>
        </p:txBody>
      </p:sp>
      <p:sp>
        <p:nvSpPr>
          <p:cNvPr id="55" name="Rectangle 54"/>
          <p:cNvSpPr/>
          <p:nvPr/>
        </p:nvSpPr>
        <p:spPr>
          <a:xfrm>
            <a:off x="1865425" y="3787355"/>
            <a:ext cx="7906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A </a:t>
            </a:r>
            <a:r>
              <a:rPr lang="en-US" dirty="0"/>
              <a:t>Day</a:t>
            </a:r>
          </a:p>
        </p:txBody>
      </p:sp>
      <p:sp>
        <p:nvSpPr>
          <p:cNvPr id="56" name="Rectangle 55"/>
          <p:cNvSpPr/>
          <p:nvPr/>
        </p:nvSpPr>
        <p:spPr>
          <a:xfrm>
            <a:off x="519683" y="5177839"/>
            <a:ext cx="7906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A </a:t>
            </a:r>
            <a:r>
              <a:rPr lang="en-US" dirty="0"/>
              <a:t>Day</a:t>
            </a:r>
          </a:p>
        </p:txBody>
      </p:sp>
      <p:sp>
        <p:nvSpPr>
          <p:cNvPr id="57" name="Rectangle 56"/>
          <p:cNvSpPr/>
          <p:nvPr/>
        </p:nvSpPr>
        <p:spPr>
          <a:xfrm>
            <a:off x="6163124" y="5155038"/>
            <a:ext cx="7906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A </a:t>
            </a:r>
            <a:r>
              <a:rPr lang="en-US" dirty="0"/>
              <a:t>Day</a:t>
            </a:r>
          </a:p>
        </p:txBody>
      </p:sp>
    </p:spTree>
    <p:extLst>
      <p:ext uri="{BB962C8B-B14F-4D97-AF65-F5344CB8AC3E}">
        <p14:creationId xmlns:p14="http://schemas.microsoft.com/office/powerpoint/2010/main" val="1992218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1676728-AA52-6648-8815-EF83912BD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7302500" cy="9588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B8AFCEA-1A3B-1547-99C7-51645116EA51}"/>
              </a:ext>
            </a:extLst>
          </p:cNvPr>
          <p:cNvSpPr txBox="1"/>
          <p:nvPr/>
        </p:nvSpPr>
        <p:spPr>
          <a:xfrm>
            <a:off x="128316" y="4028904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No School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4078869-8DA9-2E46-B8B7-73972D74AA78}"/>
              </a:ext>
            </a:extLst>
          </p:cNvPr>
          <p:cNvSpPr txBox="1"/>
          <p:nvPr/>
        </p:nvSpPr>
        <p:spPr>
          <a:xfrm>
            <a:off x="119838" y="2404770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C Day</a:t>
            </a:r>
            <a:endParaRPr lang="en-US" dirty="0">
              <a:latin typeface="+mj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588539" y="8022640"/>
            <a:ext cx="5454788" cy="1455719"/>
            <a:chOff x="198616" y="2327922"/>
            <a:chExt cx="5454788" cy="1455719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616" y="2327922"/>
              <a:ext cx="1403664" cy="853334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5584" y="2402807"/>
              <a:ext cx="1137820" cy="1288848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2452" y="2613065"/>
              <a:ext cx="1127988" cy="1111691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6700" y="2680607"/>
              <a:ext cx="765430" cy="1011048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6862">
              <a:off x="2000823" y="2355188"/>
              <a:ext cx="814396" cy="1428453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003039">
              <a:off x="2613004" y="2751523"/>
              <a:ext cx="1316908" cy="725474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265" y="3242069"/>
              <a:ext cx="1095677" cy="42016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351" y="2872271"/>
              <a:ext cx="736289" cy="875974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16A9D7E4-A400-FF49-A453-D53A66918766}"/>
              </a:ext>
            </a:extLst>
          </p:cNvPr>
          <p:cNvSpPr txBox="1"/>
          <p:nvPr/>
        </p:nvSpPr>
        <p:spPr>
          <a:xfrm>
            <a:off x="1525540" y="2404770"/>
            <a:ext cx="1405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 Day</a:t>
            </a:r>
          </a:p>
          <a:p>
            <a:pPr algn="ctr"/>
            <a:r>
              <a:rPr lang="en-US" sz="1200" dirty="0" smtClean="0"/>
              <a:t>National Taco Day</a:t>
            </a:r>
            <a:endParaRPr lang="en-US" sz="1200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10835" y="2983343"/>
            <a:ext cx="807218" cy="72206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0673" y="4429014"/>
            <a:ext cx="1164423" cy="62407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E333576D-164E-E74F-864B-CE2A8D44FED2}"/>
              </a:ext>
            </a:extLst>
          </p:cNvPr>
          <p:cNvSpPr txBox="1"/>
          <p:nvPr/>
        </p:nvSpPr>
        <p:spPr>
          <a:xfrm>
            <a:off x="2934073" y="2412819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 Day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2368D30A-5B94-D74A-A725-3169160E8FD4}"/>
              </a:ext>
            </a:extLst>
          </p:cNvPr>
          <p:cNvSpPr txBox="1"/>
          <p:nvPr/>
        </p:nvSpPr>
        <p:spPr>
          <a:xfrm>
            <a:off x="4329524" y="2407639"/>
            <a:ext cx="14057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 Day</a:t>
            </a:r>
          </a:p>
          <a:p>
            <a:pPr algn="ctr"/>
            <a:r>
              <a:rPr lang="en-US" sz="1000" dirty="0"/>
              <a:t>National Walk  to School Day</a:t>
            </a:r>
          </a:p>
          <a:p>
            <a:pPr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24078869-8DA9-2E46-B8B7-73972D74AA78}"/>
              </a:ext>
            </a:extLst>
          </p:cNvPr>
          <p:cNvSpPr txBox="1"/>
          <p:nvPr/>
        </p:nvSpPr>
        <p:spPr>
          <a:xfrm>
            <a:off x="5771566" y="2404770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C Day</a:t>
            </a:r>
            <a:endParaRPr lang="en-US" dirty="0">
              <a:latin typeface="+mj-lt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24078869-8DA9-2E46-B8B7-73972D74AA78}"/>
              </a:ext>
            </a:extLst>
          </p:cNvPr>
          <p:cNvSpPr txBox="1"/>
          <p:nvPr/>
        </p:nvSpPr>
        <p:spPr>
          <a:xfrm>
            <a:off x="1511593" y="3858041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D Day</a:t>
            </a:r>
            <a:endParaRPr lang="en-US" dirty="0">
              <a:latin typeface="+mj-lt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24078869-8DA9-2E46-B8B7-73972D74AA78}"/>
              </a:ext>
            </a:extLst>
          </p:cNvPr>
          <p:cNvSpPr txBox="1"/>
          <p:nvPr/>
        </p:nvSpPr>
        <p:spPr>
          <a:xfrm>
            <a:off x="5771566" y="3828849"/>
            <a:ext cx="1405702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C Day</a:t>
            </a:r>
          </a:p>
          <a:p>
            <a:pPr algn="ctr"/>
            <a:r>
              <a:rPr lang="en-US" sz="1050" dirty="0"/>
              <a:t>National Dessert Day</a:t>
            </a:r>
          </a:p>
          <a:p>
            <a:pPr algn="ctr"/>
            <a:endParaRPr lang="en-US" dirty="0">
              <a:latin typeface="+mj-lt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24078869-8DA9-2E46-B8B7-73972D74AA78}"/>
              </a:ext>
            </a:extLst>
          </p:cNvPr>
          <p:cNvSpPr txBox="1"/>
          <p:nvPr/>
        </p:nvSpPr>
        <p:spPr>
          <a:xfrm>
            <a:off x="4412318" y="5209184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C Day</a:t>
            </a:r>
            <a:endParaRPr lang="en-US" dirty="0">
              <a:latin typeface="+mj-lt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24078869-8DA9-2E46-B8B7-73972D74AA78}"/>
              </a:ext>
            </a:extLst>
          </p:cNvPr>
          <p:cNvSpPr txBox="1"/>
          <p:nvPr/>
        </p:nvSpPr>
        <p:spPr>
          <a:xfrm>
            <a:off x="3039338" y="6589519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C Day</a:t>
            </a:r>
            <a:endParaRPr lang="en-US" dirty="0">
              <a:latin typeface="+mj-lt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24078869-8DA9-2E46-B8B7-73972D74AA78}"/>
              </a:ext>
            </a:extLst>
          </p:cNvPr>
          <p:cNvSpPr txBox="1"/>
          <p:nvPr/>
        </p:nvSpPr>
        <p:spPr>
          <a:xfrm>
            <a:off x="128316" y="5217233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D Day</a:t>
            </a:r>
            <a:endParaRPr lang="en-US" dirty="0">
              <a:latin typeface="+mj-lt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24078869-8DA9-2E46-B8B7-73972D74AA78}"/>
              </a:ext>
            </a:extLst>
          </p:cNvPr>
          <p:cNvSpPr txBox="1"/>
          <p:nvPr/>
        </p:nvSpPr>
        <p:spPr>
          <a:xfrm>
            <a:off x="5818020" y="5209184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D Day</a:t>
            </a:r>
            <a:endParaRPr lang="en-US" dirty="0">
              <a:latin typeface="+mj-lt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24078869-8DA9-2E46-B8B7-73972D74AA78}"/>
              </a:ext>
            </a:extLst>
          </p:cNvPr>
          <p:cNvSpPr txBox="1"/>
          <p:nvPr/>
        </p:nvSpPr>
        <p:spPr>
          <a:xfrm>
            <a:off x="4445040" y="6604862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D Day</a:t>
            </a:r>
            <a:endParaRPr lang="en-US" dirty="0">
              <a:latin typeface="+mj-lt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2368D30A-5B94-D74A-A725-3169160E8FD4}"/>
              </a:ext>
            </a:extLst>
          </p:cNvPr>
          <p:cNvSpPr txBox="1"/>
          <p:nvPr/>
        </p:nvSpPr>
        <p:spPr>
          <a:xfrm>
            <a:off x="4365864" y="3798640"/>
            <a:ext cx="14057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 Day</a:t>
            </a:r>
          </a:p>
          <a:p>
            <a:pPr algn="ctr"/>
            <a:r>
              <a:rPr lang="en-US" sz="1050" dirty="0" smtClean="0"/>
              <a:t>National  Stop Bullying Day</a:t>
            </a:r>
            <a:endParaRPr lang="en-US" sz="1050" dirty="0"/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2368D30A-5B94-D74A-A725-3169160E8FD4}"/>
              </a:ext>
            </a:extLst>
          </p:cNvPr>
          <p:cNvSpPr txBox="1"/>
          <p:nvPr/>
        </p:nvSpPr>
        <p:spPr>
          <a:xfrm>
            <a:off x="3006616" y="5178499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 Day</a:t>
            </a:r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2368D30A-5B94-D74A-A725-3169160E8FD4}"/>
              </a:ext>
            </a:extLst>
          </p:cNvPr>
          <p:cNvSpPr txBox="1"/>
          <p:nvPr/>
        </p:nvSpPr>
        <p:spPr>
          <a:xfrm>
            <a:off x="1600914" y="6604862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 Day</a:t>
            </a:r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2368D30A-5B94-D74A-A725-3169160E8FD4}"/>
              </a:ext>
            </a:extLst>
          </p:cNvPr>
          <p:cNvSpPr txBox="1"/>
          <p:nvPr/>
        </p:nvSpPr>
        <p:spPr>
          <a:xfrm>
            <a:off x="128316" y="8044977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 Day</a:t>
            </a:r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E333576D-164E-E74F-864B-CE2A8D44FED2}"/>
              </a:ext>
            </a:extLst>
          </p:cNvPr>
          <p:cNvSpPr txBox="1"/>
          <p:nvPr/>
        </p:nvSpPr>
        <p:spPr>
          <a:xfrm>
            <a:off x="2923822" y="3842651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 Day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E333576D-164E-E74F-864B-CE2A8D44FED2}"/>
              </a:ext>
            </a:extLst>
          </p:cNvPr>
          <p:cNvSpPr txBox="1"/>
          <p:nvPr/>
        </p:nvSpPr>
        <p:spPr>
          <a:xfrm>
            <a:off x="1534018" y="5208613"/>
            <a:ext cx="140570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 </a:t>
            </a:r>
            <a:r>
              <a:rPr lang="en-US" dirty="0" smtClean="0"/>
              <a:t>Day</a:t>
            </a:r>
          </a:p>
          <a:p>
            <a:pPr algn="ctr"/>
            <a:r>
              <a:rPr lang="en-US" sz="1100" dirty="0"/>
              <a:t>Prophet Mohammad</a:t>
            </a:r>
          </a:p>
          <a:p>
            <a:pPr algn="ctr"/>
            <a:r>
              <a:rPr lang="en-US" sz="1100" dirty="0"/>
              <a:t>Birthday (Muslim)</a:t>
            </a:r>
          </a:p>
          <a:p>
            <a:pPr algn="ctr"/>
            <a:endParaRPr lang="en-US" dirty="0"/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E333576D-164E-E74F-864B-CE2A8D44FED2}"/>
              </a:ext>
            </a:extLst>
          </p:cNvPr>
          <p:cNvSpPr txBox="1"/>
          <p:nvPr/>
        </p:nvSpPr>
        <p:spPr>
          <a:xfrm>
            <a:off x="195212" y="6643596"/>
            <a:ext cx="1405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 </a:t>
            </a:r>
            <a:r>
              <a:rPr lang="en-US" dirty="0" smtClean="0"/>
              <a:t>Day</a:t>
            </a:r>
          </a:p>
          <a:p>
            <a:pPr algn="ctr"/>
            <a:r>
              <a:rPr lang="en-US" sz="1200" dirty="0" smtClean="0"/>
              <a:t>Hindu Diwali Day</a:t>
            </a:r>
            <a:endParaRPr lang="en-US" sz="1200" dirty="0"/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E333576D-164E-E74F-864B-CE2A8D44FED2}"/>
              </a:ext>
            </a:extLst>
          </p:cNvPr>
          <p:cNvSpPr txBox="1"/>
          <p:nvPr/>
        </p:nvSpPr>
        <p:spPr>
          <a:xfrm>
            <a:off x="5821411" y="6653354"/>
            <a:ext cx="1405702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 </a:t>
            </a:r>
            <a:r>
              <a:rPr lang="en-US" dirty="0" smtClean="0"/>
              <a:t>Day </a:t>
            </a:r>
          </a:p>
          <a:p>
            <a:pPr algn="ctr"/>
            <a:r>
              <a:rPr lang="en-US" sz="1050" dirty="0" smtClean="0"/>
              <a:t>National First Responders Day</a:t>
            </a:r>
          </a:p>
          <a:p>
            <a:pPr algn="ctr"/>
            <a:endParaRPr lang="en-US" dirty="0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4403" y="8431336"/>
            <a:ext cx="1134988" cy="755283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25292" y="4479277"/>
            <a:ext cx="1071077" cy="642646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5820286" y="5509127"/>
            <a:ext cx="13269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National </a:t>
            </a:r>
            <a:r>
              <a:rPr lang="en-US" sz="1400" dirty="0" smtClean="0"/>
              <a:t>LGBTQ</a:t>
            </a:r>
          </a:p>
          <a:p>
            <a:pPr algn="ctr"/>
            <a:r>
              <a:rPr lang="en-US" sz="1400" dirty="0" smtClean="0"/>
              <a:t> </a:t>
            </a:r>
            <a:r>
              <a:rPr lang="en-US" sz="1400" dirty="0"/>
              <a:t>Spirit Day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51796" y="5998630"/>
            <a:ext cx="1045242" cy="54959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73392" y="4366128"/>
            <a:ext cx="1202049" cy="721229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041832" y="7335620"/>
            <a:ext cx="883872" cy="52737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13043" y="3104169"/>
            <a:ext cx="638664" cy="60124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2686" y="7221795"/>
            <a:ext cx="1304926" cy="65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167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C8999F7-A5E5-F047-95F5-8D142F90E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7302500" cy="95885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057" y="2917320"/>
            <a:ext cx="1161035" cy="77967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355" y="2590439"/>
            <a:ext cx="1107807" cy="94368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6863" y="8099469"/>
            <a:ext cx="2196301" cy="131023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4FA78A9B-19A8-FE45-B0B8-609F6EAFE2A9}"/>
              </a:ext>
            </a:extLst>
          </p:cNvPr>
          <p:cNvSpPr txBox="1"/>
          <p:nvPr/>
        </p:nvSpPr>
        <p:spPr>
          <a:xfrm>
            <a:off x="2989287" y="6820117"/>
            <a:ext cx="14057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 School</a:t>
            </a:r>
          </a:p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3A425E64-5E76-0D44-B21F-970061931F2C}"/>
              </a:ext>
            </a:extLst>
          </p:cNvPr>
          <p:cNvSpPr txBox="1"/>
          <p:nvPr/>
        </p:nvSpPr>
        <p:spPr>
          <a:xfrm>
            <a:off x="4470348" y="6763652"/>
            <a:ext cx="1405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No School</a:t>
            </a:r>
          </a:p>
          <a:p>
            <a:pPr algn="ctr"/>
            <a:r>
              <a:rPr lang="en-US" sz="1200" dirty="0" smtClean="0"/>
              <a:t>Thanksgiving Day</a:t>
            </a:r>
            <a:endParaRPr lang="en-US" sz="1200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5126" y="7261003"/>
            <a:ext cx="610644" cy="697879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5A96FAE5-C694-2D49-83E8-F7FA653E4503}"/>
              </a:ext>
            </a:extLst>
          </p:cNvPr>
          <p:cNvSpPr txBox="1"/>
          <p:nvPr/>
        </p:nvSpPr>
        <p:spPr>
          <a:xfrm>
            <a:off x="5879440" y="6782548"/>
            <a:ext cx="1405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 School</a:t>
            </a:r>
          </a:p>
          <a:p>
            <a:pPr algn="ctr"/>
            <a:r>
              <a:rPr lang="en-US" sz="1600" dirty="0" smtClean="0"/>
              <a:t>Black Friday</a:t>
            </a:r>
            <a:endParaRPr lang="en-US" sz="1600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6131" y="7428879"/>
            <a:ext cx="1097028" cy="54851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A1D1ABE9-ECAD-6B43-90EF-32DA37574EB3}"/>
              </a:ext>
            </a:extLst>
          </p:cNvPr>
          <p:cNvSpPr txBox="1"/>
          <p:nvPr/>
        </p:nvSpPr>
        <p:spPr>
          <a:xfrm>
            <a:off x="1562147" y="3910639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 School</a:t>
            </a:r>
            <a:endParaRPr lang="en-US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6815" y="4272220"/>
            <a:ext cx="940757" cy="797762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97BA06DA-166D-0543-AFA4-A479DBCC82D9}"/>
              </a:ext>
            </a:extLst>
          </p:cNvPr>
          <p:cNvSpPr txBox="1"/>
          <p:nvPr/>
        </p:nvSpPr>
        <p:spPr>
          <a:xfrm>
            <a:off x="5831794" y="3894455"/>
            <a:ext cx="140570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 School</a:t>
            </a:r>
          </a:p>
          <a:p>
            <a:pPr algn="ctr"/>
            <a:r>
              <a:rPr lang="en-US" sz="1400" dirty="0" smtClean="0"/>
              <a:t>Veteran’s Day</a:t>
            </a:r>
            <a:endParaRPr lang="en-US" sz="1400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76050" y="4520016"/>
            <a:ext cx="1245295" cy="55759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7ED889FA-2212-D34D-AEF5-8180D5D463B5}"/>
              </a:ext>
            </a:extLst>
          </p:cNvPr>
          <p:cNvSpPr txBox="1"/>
          <p:nvPr/>
        </p:nvSpPr>
        <p:spPr>
          <a:xfrm>
            <a:off x="1562147" y="2339301"/>
            <a:ext cx="140570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 Day</a:t>
            </a:r>
          </a:p>
          <a:p>
            <a:pPr algn="ctr"/>
            <a:r>
              <a:rPr lang="en-US" sz="1400" dirty="0" smtClean="0"/>
              <a:t>All Saint’s Day</a:t>
            </a:r>
            <a:endParaRPr lang="en-US" sz="1400" dirty="0"/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7ED889FA-2212-D34D-AEF5-8180D5D463B5}"/>
              </a:ext>
            </a:extLst>
          </p:cNvPr>
          <p:cNvSpPr txBox="1"/>
          <p:nvPr/>
        </p:nvSpPr>
        <p:spPr>
          <a:xfrm>
            <a:off x="5775013" y="2785852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½ Day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7ED889FA-2212-D34D-AEF5-8180D5D463B5}"/>
              </a:ext>
            </a:extLst>
          </p:cNvPr>
          <p:cNvSpPr txBox="1"/>
          <p:nvPr/>
        </p:nvSpPr>
        <p:spPr>
          <a:xfrm>
            <a:off x="1562147" y="5204404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 </a:t>
            </a:r>
            <a:r>
              <a:rPr lang="en-US" dirty="0"/>
              <a:t>Day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7ED889FA-2212-D34D-AEF5-8180D5D463B5}"/>
              </a:ext>
            </a:extLst>
          </p:cNvPr>
          <p:cNvSpPr txBox="1"/>
          <p:nvPr/>
        </p:nvSpPr>
        <p:spPr>
          <a:xfrm>
            <a:off x="154519" y="3811692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 </a:t>
            </a:r>
            <a:r>
              <a:rPr lang="en-US" dirty="0"/>
              <a:t>Day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7ED889FA-2212-D34D-AEF5-8180D5D463B5}"/>
              </a:ext>
            </a:extLst>
          </p:cNvPr>
          <p:cNvSpPr txBox="1"/>
          <p:nvPr/>
        </p:nvSpPr>
        <p:spPr>
          <a:xfrm>
            <a:off x="2973507" y="2419876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 Day</a:t>
            </a:r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7ED889FA-2212-D34D-AEF5-8180D5D463B5}"/>
              </a:ext>
            </a:extLst>
          </p:cNvPr>
          <p:cNvSpPr txBox="1"/>
          <p:nvPr/>
        </p:nvSpPr>
        <p:spPr>
          <a:xfrm>
            <a:off x="1570036" y="6640541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 Day</a:t>
            </a:r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7ED889FA-2212-D34D-AEF5-8180D5D463B5}"/>
              </a:ext>
            </a:extLst>
          </p:cNvPr>
          <p:cNvSpPr txBox="1"/>
          <p:nvPr/>
        </p:nvSpPr>
        <p:spPr>
          <a:xfrm>
            <a:off x="2938591" y="5197866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 Day</a:t>
            </a:r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7ED889FA-2212-D34D-AEF5-8180D5D463B5}"/>
              </a:ext>
            </a:extLst>
          </p:cNvPr>
          <p:cNvSpPr txBox="1"/>
          <p:nvPr/>
        </p:nvSpPr>
        <p:spPr>
          <a:xfrm>
            <a:off x="2967849" y="3811692"/>
            <a:ext cx="14057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 Day</a:t>
            </a:r>
          </a:p>
          <a:p>
            <a:pPr algn="ctr"/>
            <a:r>
              <a:rPr lang="en-US" sz="1200" dirty="0" smtClean="0"/>
              <a:t>World Freedom Day</a:t>
            </a:r>
            <a:endParaRPr lang="en-US" sz="1200" dirty="0"/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7ED889FA-2212-D34D-AEF5-8180D5D463B5}"/>
              </a:ext>
            </a:extLst>
          </p:cNvPr>
          <p:cNvSpPr txBox="1"/>
          <p:nvPr/>
        </p:nvSpPr>
        <p:spPr>
          <a:xfrm>
            <a:off x="136469" y="6640541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 </a:t>
            </a:r>
            <a:r>
              <a:rPr lang="en-US" dirty="0"/>
              <a:t>Day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7ED889FA-2212-D34D-AEF5-8180D5D463B5}"/>
              </a:ext>
            </a:extLst>
          </p:cNvPr>
          <p:cNvSpPr txBox="1"/>
          <p:nvPr/>
        </p:nvSpPr>
        <p:spPr>
          <a:xfrm>
            <a:off x="4311370" y="2413338"/>
            <a:ext cx="1405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 Day</a:t>
            </a:r>
          </a:p>
          <a:p>
            <a:pPr algn="ctr"/>
            <a:r>
              <a:rPr lang="en-US" sz="1200" dirty="0" smtClean="0"/>
              <a:t>Sandwich Day</a:t>
            </a:r>
            <a:endParaRPr lang="en-US" sz="1200" dirty="0"/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7ED889FA-2212-D34D-AEF5-8180D5D463B5}"/>
              </a:ext>
            </a:extLst>
          </p:cNvPr>
          <p:cNvSpPr txBox="1"/>
          <p:nvPr/>
        </p:nvSpPr>
        <p:spPr>
          <a:xfrm>
            <a:off x="213250" y="8076678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 Day</a:t>
            </a:r>
            <a:endParaRPr lang="en-US" dirty="0"/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7ED889FA-2212-D34D-AEF5-8180D5D463B5}"/>
              </a:ext>
            </a:extLst>
          </p:cNvPr>
          <p:cNvSpPr txBox="1"/>
          <p:nvPr/>
        </p:nvSpPr>
        <p:spPr>
          <a:xfrm>
            <a:off x="4377597" y="5197866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 Day</a:t>
            </a:r>
            <a:endParaRPr lang="en-US" dirty="0"/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7ED889FA-2212-D34D-AEF5-8180D5D463B5}"/>
              </a:ext>
            </a:extLst>
          </p:cNvPr>
          <p:cNvSpPr txBox="1"/>
          <p:nvPr/>
        </p:nvSpPr>
        <p:spPr>
          <a:xfrm>
            <a:off x="4470348" y="3810277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 Day</a:t>
            </a:r>
            <a:endParaRPr lang="en-US" dirty="0"/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7ED889FA-2212-D34D-AEF5-8180D5D463B5}"/>
              </a:ext>
            </a:extLst>
          </p:cNvPr>
          <p:cNvSpPr txBox="1"/>
          <p:nvPr/>
        </p:nvSpPr>
        <p:spPr>
          <a:xfrm>
            <a:off x="2975933" y="8076678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 </a:t>
            </a:r>
            <a:r>
              <a:rPr lang="en-US" dirty="0"/>
              <a:t>Day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7ED889FA-2212-D34D-AEF5-8180D5D463B5}"/>
              </a:ext>
            </a:extLst>
          </p:cNvPr>
          <p:cNvSpPr txBox="1"/>
          <p:nvPr/>
        </p:nvSpPr>
        <p:spPr>
          <a:xfrm>
            <a:off x="5783299" y="2413338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 </a:t>
            </a:r>
            <a:r>
              <a:rPr lang="en-US" dirty="0"/>
              <a:t>Day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7ED889FA-2212-D34D-AEF5-8180D5D463B5}"/>
              </a:ext>
            </a:extLst>
          </p:cNvPr>
          <p:cNvSpPr txBox="1"/>
          <p:nvPr/>
        </p:nvSpPr>
        <p:spPr>
          <a:xfrm>
            <a:off x="5825414" y="5204146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 </a:t>
            </a:r>
            <a:r>
              <a:rPr lang="en-US" dirty="0"/>
              <a:t>Day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7ED889FA-2212-D34D-AEF5-8180D5D463B5}"/>
              </a:ext>
            </a:extLst>
          </p:cNvPr>
          <p:cNvSpPr txBox="1"/>
          <p:nvPr/>
        </p:nvSpPr>
        <p:spPr>
          <a:xfrm>
            <a:off x="185703" y="5194807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 </a:t>
            </a:r>
            <a:r>
              <a:rPr lang="en-US" dirty="0"/>
              <a:t>Day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7ED889FA-2212-D34D-AEF5-8180D5D463B5}"/>
              </a:ext>
            </a:extLst>
          </p:cNvPr>
          <p:cNvSpPr txBox="1"/>
          <p:nvPr/>
        </p:nvSpPr>
        <p:spPr>
          <a:xfrm>
            <a:off x="1591405" y="8067081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 </a:t>
            </a:r>
            <a:r>
              <a:rPr lang="en-US" dirty="0"/>
              <a:t>Day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54276" y="5738563"/>
            <a:ext cx="1052343" cy="63140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30859" y="5702055"/>
            <a:ext cx="1021165" cy="65881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59607" y="7225493"/>
            <a:ext cx="665061" cy="665061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72047" y="4549390"/>
            <a:ext cx="813474" cy="590774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28634" y="2995238"/>
            <a:ext cx="1017871" cy="5772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8526" y="5562668"/>
            <a:ext cx="847834" cy="90644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3250" y="8500707"/>
            <a:ext cx="1238209" cy="69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257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182D557-7C01-5249-9DB8-B631744A9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7302500" cy="95885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121" y="2497945"/>
            <a:ext cx="1640309" cy="122864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17697" flipH="1">
            <a:off x="154737" y="1786077"/>
            <a:ext cx="1541122" cy="183911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7901" y="4168916"/>
            <a:ext cx="1159397" cy="92844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0722" y="4255810"/>
            <a:ext cx="1255108" cy="70286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2ABBB7E8-74AD-4248-BA35-4569F22E3247}"/>
              </a:ext>
            </a:extLst>
          </p:cNvPr>
          <p:cNvSpPr txBox="1"/>
          <p:nvPr/>
        </p:nvSpPr>
        <p:spPr>
          <a:xfrm>
            <a:off x="5787345" y="3779635"/>
            <a:ext cx="14057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 Day</a:t>
            </a:r>
          </a:p>
          <a:p>
            <a:pPr algn="ctr"/>
            <a:r>
              <a:rPr lang="en-US" dirty="0" smtClean="0"/>
              <a:t>½ Day</a:t>
            </a:r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7ED889FA-2212-D34D-AEF5-8180D5D463B5}"/>
              </a:ext>
            </a:extLst>
          </p:cNvPr>
          <p:cNvSpPr txBox="1"/>
          <p:nvPr/>
        </p:nvSpPr>
        <p:spPr>
          <a:xfrm>
            <a:off x="4355425" y="2330586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 Day</a:t>
            </a:r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7ED889FA-2212-D34D-AEF5-8180D5D463B5}"/>
              </a:ext>
            </a:extLst>
          </p:cNvPr>
          <p:cNvSpPr txBox="1"/>
          <p:nvPr/>
        </p:nvSpPr>
        <p:spPr>
          <a:xfrm>
            <a:off x="2949723" y="3735821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 Day</a:t>
            </a: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7ED889FA-2212-D34D-AEF5-8180D5D463B5}"/>
              </a:ext>
            </a:extLst>
          </p:cNvPr>
          <p:cNvSpPr txBox="1"/>
          <p:nvPr/>
        </p:nvSpPr>
        <p:spPr>
          <a:xfrm>
            <a:off x="1544021" y="5204861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 Day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7ED889FA-2212-D34D-AEF5-8180D5D463B5}"/>
              </a:ext>
            </a:extLst>
          </p:cNvPr>
          <p:cNvSpPr txBox="1"/>
          <p:nvPr/>
        </p:nvSpPr>
        <p:spPr>
          <a:xfrm>
            <a:off x="138319" y="6638773"/>
            <a:ext cx="14057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 Day</a:t>
            </a:r>
          </a:p>
          <a:p>
            <a:pPr algn="ctr"/>
            <a:r>
              <a:rPr lang="en-US" sz="1200" dirty="0" smtClean="0"/>
              <a:t>Hanukkah Begins (18</a:t>
            </a:r>
            <a:r>
              <a:rPr lang="en-US" sz="1200" baseline="30000" dirty="0" smtClean="0"/>
              <a:t>th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7ED889FA-2212-D34D-AEF5-8180D5D463B5}"/>
              </a:ext>
            </a:extLst>
          </p:cNvPr>
          <p:cNvSpPr txBox="1"/>
          <p:nvPr/>
        </p:nvSpPr>
        <p:spPr>
          <a:xfrm>
            <a:off x="5865228" y="6638773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 Day</a:t>
            </a:r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7ED889FA-2212-D34D-AEF5-8180D5D463B5}"/>
              </a:ext>
            </a:extLst>
          </p:cNvPr>
          <p:cNvSpPr txBox="1"/>
          <p:nvPr/>
        </p:nvSpPr>
        <p:spPr>
          <a:xfrm>
            <a:off x="5792353" y="2345465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 Day</a:t>
            </a:r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7ED889FA-2212-D34D-AEF5-8180D5D463B5}"/>
              </a:ext>
            </a:extLst>
          </p:cNvPr>
          <p:cNvSpPr txBox="1"/>
          <p:nvPr/>
        </p:nvSpPr>
        <p:spPr>
          <a:xfrm>
            <a:off x="1654553" y="6590133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 Day</a:t>
            </a:r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7ED889FA-2212-D34D-AEF5-8180D5D463B5}"/>
              </a:ext>
            </a:extLst>
          </p:cNvPr>
          <p:cNvSpPr txBox="1"/>
          <p:nvPr/>
        </p:nvSpPr>
        <p:spPr>
          <a:xfrm>
            <a:off x="2975941" y="5195071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 Day</a:t>
            </a:r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7ED889FA-2212-D34D-AEF5-8180D5D463B5}"/>
              </a:ext>
            </a:extLst>
          </p:cNvPr>
          <p:cNvSpPr txBox="1"/>
          <p:nvPr/>
        </p:nvSpPr>
        <p:spPr>
          <a:xfrm>
            <a:off x="4381643" y="3742349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 Day</a:t>
            </a:r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7ED889FA-2212-D34D-AEF5-8180D5D463B5}"/>
              </a:ext>
            </a:extLst>
          </p:cNvPr>
          <p:cNvSpPr txBox="1"/>
          <p:nvPr/>
        </p:nvSpPr>
        <p:spPr>
          <a:xfrm>
            <a:off x="112101" y="5204861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 Day</a:t>
            </a:r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7ED889FA-2212-D34D-AEF5-8180D5D463B5}"/>
              </a:ext>
            </a:extLst>
          </p:cNvPr>
          <p:cNvSpPr txBox="1"/>
          <p:nvPr/>
        </p:nvSpPr>
        <p:spPr>
          <a:xfrm>
            <a:off x="1544021" y="3752314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 Day</a:t>
            </a:r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7ED889FA-2212-D34D-AEF5-8180D5D463B5}"/>
              </a:ext>
            </a:extLst>
          </p:cNvPr>
          <p:cNvSpPr txBox="1"/>
          <p:nvPr/>
        </p:nvSpPr>
        <p:spPr>
          <a:xfrm>
            <a:off x="5839781" y="5176519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 Day</a:t>
            </a:r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7ED889FA-2212-D34D-AEF5-8180D5D463B5}"/>
              </a:ext>
            </a:extLst>
          </p:cNvPr>
          <p:cNvSpPr txBox="1"/>
          <p:nvPr/>
        </p:nvSpPr>
        <p:spPr>
          <a:xfrm>
            <a:off x="4430722" y="6620435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 Day</a:t>
            </a:r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7ED889FA-2212-D34D-AEF5-8180D5D463B5}"/>
              </a:ext>
            </a:extLst>
          </p:cNvPr>
          <p:cNvSpPr txBox="1"/>
          <p:nvPr/>
        </p:nvSpPr>
        <p:spPr>
          <a:xfrm>
            <a:off x="4413052" y="5204861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 Day</a:t>
            </a:r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7ED889FA-2212-D34D-AEF5-8180D5D463B5}"/>
              </a:ext>
            </a:extLst>
          </p:cNvPr>
          <p:cNvSpPr txBox="1"/>
          <p:nvPr/>
        </p:nvSpPr>
        <p:spPr>
          <a:xfrm>
            <a:off x="222447" y="3736204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 Day</a:t>
            </a:r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7ED889FA-2212-D34D-AEF5-8180D5D463B5}"/>
              </a:ext>
            </a:extLst>
          </p:cNvPr>
          <p:cNvSpPr txBox="1"/>
          <p:nvPr/>
        </p:nvSpPr>
        <p:spPr>
          <a:xfrm>
            <a:off x="3001773" y="6606834"/>
            <a:ext cx="140570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 Day</a:t>
            </a:r>
          </a:p>
          <a:p>
            <a:pPr algn="ctr"/>
            <a:r>
              <a:rPr lang="en-US" sz="1200" dirty="0"/>
              <a:t>First Day of Winter</a:t>
            </a:r>
          </a:p>
          <a:p>
            <a:pPr algn="ctr"/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755888" y="8237516"/>
            <a:ext cx="5555017" cy="1206929"/>
            <a:chOff x="813101" y="8197435"/>
            <a:chExt cx="4314015" cy="1206929"/>
          </a:xfrm>
        </p:grpSpPr>
        <p:sp>
          <p:nvSpPr>
            <p:cNvPr id="25" name="TextBox 24"/>
            <p:cNvSpPr txBox="1"/>
            <p:nvPr/>
          </p:nvSpPr>
          <p:spPr>
            <a:xfrm>
              <a:off x="813101" y="8197435"/>
              <a:ext cx="34481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ln>
                    <a:solidFill>
                      <a:sysClr val="windowText" lastClr="000000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GBossLady" panose="02000603000000000000" pitchFamily="2" charset="0"/>
                  <a:ea typeface="AGBossLady" panose="02000603000000000000" pitchFamily="2" charset="0"/>
                </a:rPr>
                <a:t>No School</a:t>
              </a:r>
              <a:endParaRPr lang="en-US" sz="3600" dirty="0">
                <a:ln>
                  <a:solidFill>
                    <a:sysClr val="windowText" lastClr="00000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BossLady" panose="02000603000000000000" pitchFamily="2" charset="0"/>
                <a:ea typeface="AGBossLady" panose="02000603000000000000" pitchFamily="2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137845" y="8634923"/>
              <a:ext cx="398927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ln w="12700">
                    <a:solidFill>
                      <a:sysClr val="windowText" lastClr="000000"/>
                    </a:solidFill>
                  </a:ln>
                  <a:solidFill>
                    <a:schemeClr val="tx2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elloBookish" panose="02000603000000000000" pitchFamily="2" charset="0"/>
                  <a:ea typeface="HelloBookish" panose="02000603000000000000" pitchFamily="2" charset="0"/>
                </a:rPr>
                <a:t>W</a:t>
              </a:r>
              <a:r>
                <a:rPr lang="en-US" sz="4400" dirty="0" smtClean="0">
                  <a:ln w="12700">
                    <a:solidFill>
                      <a:sysClr val="windowText" lastClr="000000"/>
                    </a:solidFill>
                  </a:ln>
                  <a:solidFill>
                    <a:schemeClr val="tx2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elloBookish" panose="02000603000000000000" pitchFamily="2" charset="0"/>
                  <a:ea typeface="HelloBookish" panose="02000603000000000000" pitchFamily="2" charset="0"/>
                </a:rPr>
                <a:t>i</a:t>
              </a:r>
              <a:r>
                <a:rPr lang="en-US" sz="4400" dirty="0" smtClean="0">
                  <a:ln w="12700">
                    <a:solidFill>
                      <a:sysClr val="windowText" lastClr="000000"/>
                    </a:solidFill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elloBookish" panose="02000603000000000000" pitchFamily="2" charset="0"/>
                  <a:ea typeface="HelloBookish" panose="02000603000000000000" pitchFamily="2" charset="0"/>
                </a:rPr>
                <a:t>n</a:t>
              </a:r>
              <a:r>
                <a:rPr lang="en-US" sz="4400" dirty="0" smtClean="0">
                  <a:ln w="12700">
                    <a:solidFill>
                      <a:sysClr val="windowText" lastClr="000000"/>
                    </a:solidFill>
                  </a:ln>
                  <a:solidFill>
                    <a:schemeClr val="tx2">
                      <a:lumMod val="7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elloBookish" panose="02000603000000000000" pitchFamily="2" charset="0"/>
                  <a:ea typeface="HelloBookish" panose="02000603000000000000" pitchFamily="2" charset="0"/>
                </a:rPr>
                <a:t>t</a:t>
              </a:r>
              <a:r>
                <a:rPr lang="en-US" sz="4400" dirty="0" smtClean="0">
                  <a:ln w="12700">
                    <a:solidFill>
                      <a:sysClr val="windowText" lastClr="000000"/>
                    </a:solidFill>
                  </a:ln>
                  <a:solidFill>
                    <a:schemeClr val="tx2">
                      <a:lumMod val="5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elloBookish" panose="02000603000000000000" pitchFamily="2" charset="0"/>
                  <a:ea typeface="HelloBookish" panose="02000603000000000000" pitchFamily="2" charset="0"/>
                </a:rPr>
                <a:t>e</a:t>
              </a:r>
              <a:r>
                <a:rPr lang="en-US" sz="4400" dirty="0" smtClean="0">
                  <a:ln w="12700">
                    <a:solidFill>
                      <a:sysClr val="windowText" lastClr="000000"/>
                    </a:solidFill>
                  </a:ln>
                  <a:solidFill>
                    <a:schemeClr val="tx2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elloBookish" panose="02000603000000000000" pitchFamily="2" charset="0"/>
                  <a:ea typeface="HelloBookish" panose="02000603000000000000" pitchFamily="2" charset="0"/>
                </a:rPr>
                <a:t>r</a:t>
              </a:r>
              <a:r>
                <a:rPr lang="en-US" sz="4400" dirty="0" smtClean="0">
                  <a:ln w="12700">
                    <a:solidFill>
                      <a:sysClr val="windowText" lastClr="000000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elloBookish" panose="02000603000000000000" pitchFamily="2" charset="0"/>
                  <a:ea typeface="HelloBookish" panose="02000603000000000000" pitchFamily="2" charset="0"/>
                </a:rPr>
                <a:t> </a:t>
              </a:r>
              <a:r>
                <a:rPr lang="en-US" sz="4400" dirty="0" smtClean="0">
                  <a:ln w="12700">
                    <a:solidFill>
                      <a:sysClr val="windowText" lastClr="000000"/>
                    </a:solidFill>
                  </a:ln>
                  <a:solidFill>
                    <a:schemeClr val="tx2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elloBookish" panose="02000603000000000000" pitchFamily="2" charset="0"/>
                  <a:ea typeface="HelloBookish" panose="02000603000000000000" pitchFamily="2" charset="0"/>
                </a:rPr>
                <a:t>H</a:t>
              </a:r>
              <a:r>
                <a:rPr lang="en-US" sz="4400" dirty="0" smtClean="0">
                  <a:ln w="12700">
                    <a:solidFill>
                      <a:sysClr val="windowText" lastClr="000000"/>
                    </a:solidFill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elloBookish" panose="02000603000000000000" pitchFamily="2" charset="0"/>
                  <a:ea typeface="HelloBookish" panose="02000603000000000000" pitchFamily="2" charset="0"/>
                </a:rPr>
                <a:t>o</a:t>
              </a:r>
              <a:r>
                <a:rPr lang="en-US" sz="4400" dirty="0" smtClean="0">
                  <a:ln w="12700">
                    <a:solidFill>
                      <a:sysClr val="windowText" lastClr="000000"/>
                    </a:solidFill>
                  </a:ln>
                  <a:solidFill>
                    <a:schemeClr val="tx2">
                      <a:lumMod val="7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elloBookish" panose="02000603000000000000" pitchFamily="2" charset="0"/>
                  <a:ea typeface="HelloBookish" panose="02000603000000000000" pitchFamily="2" charset="0"/>
                </a:rPr>
                <a:t>l</a:t>
              </a:r>
              <a:r>
                <a:rPr lang="en-US" sz="4400" dirty="0" smtClean="0">
                  <a:ln w="12700">
                    <a:solidFill>
                      <a:sysClr val="windowText" lastClr="000000"/>
                    </a:solidFill>
                  </a:ln>
                  <a:solidFill>
                    <a:schemeClr val="tx2">
                      <a:lumMod val="5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elloBookish" panose="02000603000000000000" pitchFamily="2" charset="0"/>
                  <a:ea typeface="HelloBookish" panose="02000603000000000000" pitchFamily="2" charset="0"/>
                </a:rPr>
                <a:t>i</a:t>
              </a:r>
              <a:r>
                <a:rPr lang="en-US" sz="4400" dirty="0" smtClean="0">
                  <a:ln w="12700">
                    <a:solidFill>
                      <a:sysClr val="windowText" lastClr="000000"/>
                    </a:solidFill>
                  </a:ln>
                  <a:solidFill>
                    <a:schemeClr val="tx2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elloBookish" panose="02000603000000000000" pitchFamily="2" charset="0"/>
                  <a:ea typeface="HelloBookish" panose="02000603000000000000" pitchFamily="2" charset="0"/>
                </a:rPr>
                <a:t>d</a:t>
              </a:r>
              <a:r>
                <a:rPr lang="en-US" sz="4400" dirty="0" smtClean="0">
                  <a:ln w="12700">
                    <a:solidFill>
                      <a:sysClr val="windowText" lastClr="000000"/>
                    </a:solidFill>
                  </a:ln>
                  <a:solidFill>
                    <a:schemeClr val="tx2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elloBookish" panose="02000603000000000000" pitchFamily="2" charset="0"/>
                  <a:ea typeface="HelloBookish" panose="02000603000000000000" pitchFamily="2" charset="0"/>
                </a:rPr>
                <a:t>a</a:t>
              </a:r>
              <a:r>
                <a:rPr lang="en-US" sz="4400" dirty="0" smtClean="0">
                  <a:ln w="12700">
                    <a:solidFill>
                      <a:sysClr val="windowText" lastClr="000000"/>
                    </a:solidFill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elloBookish" panose="02000603000000000000" pitchFamily="2" charset="0"/>
                  <a:ea typeface="HelloBookish" panose="02000603000000000000" pitchFamily="2" charset="0"/>
                </a:rPr>
                <a:t>y</a:t>
              </a:r>
              <a:r>
                <a:rPr lang="en-US" sz="4400" dirty="0" smtClean="0">
                  <a:ln w="12700">
                    <a:solidFill>
                      <a:sysClr val="windowText" lastClr="000000"/>
                    </a:solidFill>
                  </a:ln>
                  <a:solidFill>
                    <a:schemeClr val="tx2">
                      <a:lumMod val="7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elloBookish" panose="02000603000000000000" pitchFamily="2" charset="0"/>
                  <a:ea typeface="HelloBookish" panose="02000603000000000000" pitchFamily="2" charset="0"/>
                </a:rPr>
                <a:t>s</a:t>
              </a:r>
              <a:endParaRPr lang="en-US" sz="4400" dirty="0">
                <a:ln w="12700"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loBookish" panose="02000603000000000000" pitchFamily="2" charset="0"/>
                <a:ea typeface="HelloBookish" panose="02000603000000000000" pitchFamily="2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543" y="7129933"/>
            <a:ext cx="734162" cy="85781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7377" y="5546263"/>
            <a:ext cx="992391" cy="9923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4972" y="7340720"/>
            <a:ext cx="672395" cy="67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333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AAA94B9-2081-A74A-AB0D-B4550C426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7302500" cy="95885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2685A3EE-6836-5D40-9DEF-246C6BCAC198}"/>
              </a:ext>
            </a:extLst>
          </p:cNvPr>
          <p:cNvSpPr txBox="1"/>
          <p:nvPr/>
        </p:nvSpPr>
        <p:spPr>
          <a:xfrm>
            <a:off x="256546" y="2399875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 School</a:t>
            </a:r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3239700" y="7950071"/>
            <a:ext cx="3800171" cy="1543686"/>
            <a:chOff x="-1315229" y="549233"/>
            <a:chExt cx="15260766" cy="7579714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7022" y="1447023"/>
              <a:ext cx="2474981" cy="6595885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9249" y="911572"/>
              <a:ext cx="3307087" cy="7178055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1472" y="984420"/>
              <a:ext cx="2206756" cy="7144527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2595" y="549233"/>
              <a:ext cx="2453645" cy="7513335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4546" y="911572"/>
              <a:ext cx="3300991" cy="7126238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15229" y="714807"/>
              <a:ext cx="2438405" cy="7379223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0810" y="1036541"/>
              <a:ext cx="2499365" cy="7053086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65" y="1111048"/>
              <a:ext cx="2801118" cy="6982982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E9EF8137-21BA-0640-9D5C-F9019EB37154}"/>
              </a:ext>
            </a:extLst>
          </p:cNvPr>
          <p:cNvSpPr txBox="1"/>
          <p:nvPr/>
        </p:nvSpPr>
        <p:spPr>
          <a:xfrm>
            <a:off x="1557908" y="2388827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 Day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E9EF8137-21BA-0640-9D5C-F9019EB37154}"/>
              </a:ext>
            </a:extLst>
          </p:cNvPr>
          <p:cNvSpPr txBox="1"/>
          <p:nvPr/>
        </p:nvSpPr>
        <p:spPr>
          <a:xfrm>
            <a:off x="5827364" y="5212833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 Day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E9EF8137-21BA-0640-9D5C-F9019EB37154}"/>
              </a:ext>
            </a:extLst>
          </p:cNvPr>
          <p:cNvSpPr txBox="1"/>
          <p:nvPr/>
        </p:nvSpPr>
        <p:spPr>
          <a:xfrm>
            <a:off x="5827364" y="3795301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 Day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E9EF8137-21BA-0640-9D5C-F9019EB37154}"/>
              </a:ext>
            </a:extLst>
          </p:cNvPr>
          <p:cNvSpPr txBox="1"/>
          <p:nvPr/>
        </p:nvSpPr>
        <p:spPr>
          <a:xfrm>
            <a:off x="152206" y="3795301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 Day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2685A3EE-6836-5D40-9DEF-246C6BCAC198}"/>
              </a:ext>
            </a:extLst>
          </p:cNvPr>
          <p:cNvSpPr txBox="1"/>
          <p:nvPr/>
        </p:nvSpPr>
        <p:spPr>
          <a:xfrm>
            <a:off x="152206" y="5386919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 School</a:t>
            </a:r>
            <a:endParaRPr lang="en-US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0748" y="5787029"/>
            <a:ext cx="1173611" cy="657222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E9EF8137-21BA-0640-9D5C-F9019EB37154}"/>
              </a:ext>
            </a:extLst>
          </p:cNvPr>
          <p:cNvSpPr txBox="1"/>
          <p:nvPr/>
        </p:nvSpPr>
        <p:spPr>
          <a:xfrm>
            <a:off x="4421662" y="6605364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 Day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E9EF8137-21BA-0640-9D5C-F9019EB37154}"/>
              </a:ext>
            </a:extLst>
          </p:cNvPr>
          <p:cNvSpPr txBox="1"/>
          <p:nvPr/>
        </p:nvSpPr>
        <p:spPr>
          <a:xfrm>
            <a:off x="2954749" y="2399796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 Day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E9EF8137-21BA-0640-9D5C-F9019EB37154}"/>
              </a:ext>
            </a:extLst>
          </p:cNvPr>
          <p:cNvSpPr txBox="1"/>
          <p:nvPr/>
        </p:nvSpPr>
        <p:spPr>
          <a:xfrm>
            <a:off x="238520" y="6645721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 Day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E9EF8137-21BA-0640-9D5C-F9019EB37154}"/>
              </a:ext>
            </a:extLst>
          </p:cNvPr>
          <p:cNvSpPr txBox="1"/>
          <p:nvPr/>
        </p:nvSpPr>
        <p:spPr>
          <a:xfrm>
            <a:off x="1511155" y="5221042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 Day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E9EF8137-21BA-0640-9D5C-F9019EB37154}"/>
              </a:ext>
            </a:extLst>
          </p:cNvPr>
          <p:cNvSpPr txBox="1"/>
          <p:nvPr/>
        </p:nvSpPr>
        <p:spPr>
          <a:xfrm>
            <a:off x="1557908" y="3796363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 Day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E9EF8137-21BA-0640-9D5C-F9019EB37154}"/>
              </a:ext>
            </a:extLst>
          </p:cNvPr>
          <p:cNvSpPr txBox="1"/>
          <p:nvPr/>
        </p:nvSpPr>
        <p:spPr>
          <a:xfrm>
            <a:off x="5801086" y="6632302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 Day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E9EF8137-21BA-0640-9D5C-F9019EB37154}"/>
              </a:ext>
            </a:extLst>
          </p:cNvPr>
          <p:cNvSpPr txBox="1"/>
          <p:nvPr/>
        </p:nvSpPr>
        <p:spPr>
          <a:xfrm>
            <a:off x="4360451" y="2388827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</a:t>
            </a:r>
            <a:r>
              <a:rPr lang="en-US" dirty="0" smtClean="0"/>
              <a:t> Day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E9EF8137-21BA-0640-9D5C-F9019EB37154}"/>
              </a:ext>
            </a:extLst>
          </p:cNvPr>
          <p:cNvSpPr txBox="1"/>
          <p:nvPr/>
        </p:nvSpPr>
        <p:spPr>
          <a:xfrm>
            <a:off x="147221" y="8064490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</a:t>
            </a:r>
            <a:r>
              <a:rPr lang="en-US" dirty="0" smtClean="0"/>
              <a:t> Day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E9EF8137-21BA-0640-9D5C-F9019EB37154}"/>
              </a:ext>
            </a:extLst>
          </p:cNvPr>
          <p:cNvSpPr txBox="1"/>
          <p:nvPr/>
        </p:nvSpPr>
        <p:spPr>
          <a:xfrm>
            <a:off x="2947098" y="5204430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</a:t>
            </a:r>
            <a:r>
              <a:rPr lang="en-US" dirty="0" smtClean="0"/>
              <a:t> Day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E9EF8137-21BA-0640-9D5C-F9019EB37154}"/>
              </a:ext>
            </a:extLst>
          </p:cNvPr>
          <p:cNvSpPr txBox="1"/>
          <p:nvPr/>
        </p:nvSpPr>
        <p:spPr>
          <a:xfrm>
            <a:off x="2963610" y="3785394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</a:t>
            </a:r>
            <a:r>
              <a:rPr lang="en-US" dirty="0" smtClean="0"/>
              <a:t> Day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E9EF8137-21BA-0640-9D5C-F9019EB37154}"/>
              </a:ext>
            </a:extLst>
          </p:cNvPr>
          <p:cNvSpPr txBox="1"/>
          <p:nvPr/>
        </p:nvSpPr>
        <p:spPr>
          <a:xfrm>
            <a:off x="1604362" y="6602402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</a:t>
            </a:r>
            <a:r>
              <a:rPr lang="en-US" dirty="0" smtClean="0"/>
              <a:t> Day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E9EF8137-21BA-0640-9D5C-F9019EB37154}"/>
              </a:ext>
            </a:extLst>
          </p:cNvPr>
          <p:cNvSpPr txBox="1"/>
          <p:nvPr/>
        </p:nvSpPr>
        <p:spPr>
          <a:xfrm>
            <a:off x="5801086" y="2399796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 Day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E9EF8137-21BA-0640-9D5C-F9019EB37154}"/>
              </a:ext>
            </a:extLst>
          </p:cNvPr>
          <p:cNvSpPr txBox="1"/>
          <p:nvPr/>
        </p:nvSpPr>
        <p:spPr>
          <a:xfrm>
            <a:off x="3023659" y="6645721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 Day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E9EF8137-21BA-0640-9D5C-F9019EB37154}"/>
              </a:ext>
            </a:extLst>
          </p:cNvPr>
          <p:cNvSpPr txBox="1"/>
          <p:nvPr/>
        </p:nvSpPr>
        <p:spPr>
          <a:xfrm>
            <a:off x="1557908" y="8029178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 Day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E9EF8137-21BA-0640-9D5C-F9019EB37154}"/>
              </a:ext>
            </a:extLst>
          </p:cNvPr>
          <p:cNvSpPr txBox="1"/>
          <p:nvPr/>
        </p:nvSpPr>
        <p:spPr>
          <a:xfrm>
            <a:off x="4443520" y="3785394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 Day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E9EF8137-21BA-0640-9D5C-F9019EB37154}"/>
              </a:ext>
            </a:extLst>
          </p:cNvPr>
          <p:cNvSpPr txBox="1"/>
          <p:nvPr/>
        </p:nvSpPr>
        <p:spPr>
          <a:xfrm>
            <a:off x="4413858" y="5245881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 Day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53038" y="2763489"/>
            <a:ext cx="852917" cy="9406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96839" y="2725017"/>
            <a:ext cx="1169787" cy="876211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20649" y="2757526"/>
            <a:ext cx="923551" cy="987391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43248" y="4201162"/>
            <a:ext cx="1235021" cy="839996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81067" y="4134706"/>
            <a:ext cx="923730" cy="961519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895766" y="4160325"/>
            <a:ext cx="1144105" cy="916196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063921" y="5657150"/>
            <a:ext cx="1205079" cy="799020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615479" y="5631652"/>
            <a:ext cx="872619" cy="872619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895766" y="5620863"/>
            <a:ext cx="1242483" cy="871593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986982" y="7045831"/>
            <a:ext cx="1341236" cy="89619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801086" y="7061929"/>
            <a:ext cx="1366375" cy="711745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611175" y="8546604"/>
            <a:ext cx="1203706" cy="632916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39" y="2696239"/>
            <a:ext cx="1083720" cy="103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097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CBB53B8-E869-BD44-A08F-382EC93375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7302500" cy="95885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8026" y="2731130"/>
            <a:ext cx="986042" cy="73858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51" y="2394039"/>
            <a:ext cx="1050077" cy="124347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11" y="2428524"/>
            <a:ext cx="1192609" cy="1235368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3178404" y="7911412"/>
            <a:ext cx="3800171" cy="1543686"/>
            <a:chOff x="-1315229" y="549233"/>
            <a:chExt cx="15260766" cy="7579714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7022" y="1447023"/>
              <a:ext cx="2474981" cy="6595885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9249" y="911572"/>
              <a:ext cx="3307087" cy="7178055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1472" y="984420"/>
              <a:ext cx="2206756" cy="7144527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2595" y="549233"/>
              <a:ext cx="2453645" cy="7513335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4546" y="911572"/>
              <a:ext cx="3300991" cy="7126238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15229" y="714807"/>
              <a:ext cx="2438405" cy="7379223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0810" y="1036541"/>
              <a:ext cx="2499365" cy="7053086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65" y="1111048"/>
              <a:ext cx="2801118" cy="6982982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C8FF57AC-1E8F-8049-B03D-6187CE552083}"/>
              </a:ext>
            </a:extLst>
          </p:cNvPr>
          <p:cNvSpPr txBox="1"/>
          <p:nvPr/>
        </p:nvSpPr>
        <p:spPr>
          <a:xfrm>
            <a:off x="124077" y="7203526"/>
            <a:ext cx="14057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President’s Day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920551" y="6727089"/>
            <a:ext cx="3106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n w="19050">
                  <a:solidFill>
                    <a:sysClr val="windowText" lastClr="00000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BossLady" panose="02000603000000000000" pitchFamily="2" charset="0"/>
                <a:ea typeface="AGBossLady" panose="02000603000000000000" pitchFamily="2" charset="0"/>
              </a:rPr>
              <a:t>No School</a:t>
            </a:r>
            <a:endParaRPr lang="en-US" sz="3600" dirty="0">
              <a:ln w="19050">
                <a:solidFill>
                  <a:sysClr val="windowText" lastClr="0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BossLady" panose="02000603000000000000" pitchFamily="2" charset="0"/>
              <a:ea typeface="AGBossLady" panose="02000603000000000000" pitchFamily="2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692746" y="7251082"/>
            <a:ext cx="54025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n w="12700">
                  <a:solidFill>
                    <a:sysClr val="windowText" lastClr="000000"/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loBookish" panose="02000603000000000000" pitchFamily="2" charset="0"/>
                <a:ea typeface="HelloBookish" panose="02000603000000000000" pitchFamily="2" charset="0"/>
              </a:rPr>
              <a:t>F</a:t>
            </a:r>
            <a:r>
              <a:rPr lang="en-US" sz="4400" dirty="0" smtClean="0">
                <a:ln w="12700">
                  <a:solidFill>
                    <a:sysClr val="windowText" lastClr="000000"/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loBookish" panose="02000603000000000000" pitchFamily="2" charset="0"/>
                <a:ea typeface="HelloBookish" panose="02000603000000000000" pitchFamily="2" charset="0"/>
              </a:rPr>
              <a:t>e</a:t>
            </a:r>
            <a:r>
              <a:rPr lang="en-US" sz="4400" dirty="0" smtClean="0">
                <a:ln w="12700">
                  <a:solidFill>
                    <a:sysClr val="windowText" lastClr="00000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loBookish" panose="02000603000000000000" pitchFamily="2" charset="0"/>
                <a:ea typeface="HelloBookish" panose="02000603000000000000" pitchFamily="2" charset="0"/>
              </a:rPr>
              <a:t>b</a:t>
            </a:r>
            <a:r>
              <a:rPr lang="en-US" sz="4400" dirty="0" smtClean="0">
                <a:ln w="12700"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loBookish" panose="02000603000000000000" pitchFamily="2" charset="0"/>
                <a:ea typeface="HelloBookish" panose="02000603000000000000" pitchFamily="2" charset="0"/>
              </a:rPr>
              <a:t>r</a:t>
            </a:r>
            <a:r>
              <a:rPr lang="en-US" sz="4400" dirty="0" smtClean="0">
                <a:ln w="12700"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loBookish" panose="02000603000000000000" pitchFamily="2" charset="0"/>
                <a:ea typeface="HelloBookish" panose="02000603000000000000" pitchFamily="2" charset="0"/>
              </a:rPr>
              <a:t>u</a:t>
            </a:r>
            <a:r>
              <a:rPr lang="en-US" sz="4400" dirty="0" smtClean="0">
                <a:ln w="12700">
                  <a:solidFill>
                    <a:sysClr val="windowText" lastClr="000000"/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loBookish" panose="02000603000000000000" pitchFamily="2" charset="0"/>
                <a:ea typeface="HelloBookish" panose="02000603000000000000" pitchFamily="2" charset="0"/>
              </a:rPr>
              <a:t>a</a:t>
            </a:r>
            <a:r>
              <a:rPr lang="en-US" sz="4400" dirty="0" smtClean="0">
                <a:ln w="12700">
                  <a:solidFill>
                    <a:sysClr val="windowText" lastClr="000000"/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loBookish" panose="02000603000000000000" pitchFamily="2" charset="0"/>
                <a:ea typeface="HelloBookish" panose="02000603000000000000" pitchFamily="2" charset="0"/>
              </a:rPr>
              <a:t>r</a:t>
            </a:r>
            <a:r>
              <a:rPr lang="en-US" sz="4400" dirty="0" smtClean="0">
                <a:ln w="12700">
                  <a:solidFill>
                    <a:sysClr val="windowText" lastClr="00000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loBookish" panose="02000603000000000000" pitchFamily="2" charset="0"/>
                <a:ea typeface="HelloBookish" panose="02000603000000000000" pitchFamily="2" charset="0"/>
              </a:rPr>
              <a:t>y</a:t>
            </a:r>
            <a:r>
              <a:rPr lang="en-US" sz="4400" dirty="0" smtClean="0">
                <a:ln w="12700">
                  <a:solidFill>
                    <a:sysClr val="windowText" lastClr="000000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loBookish" panose="02000603000000000000" pitchFamily="2" charset="0"/>
                <a:ea typeface="HelloBookish" panose="02000603000000000000" pitchFamily="2" charset="0"/>
              </a:rPr>
              <a:t> </a:t>
            </a:r>
            <a:r>
              <a:rPr lang="en-US" sz="4400" dirty="0" smtClean="0">
                <a:ln w="12700"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loBookish" panose="02000603000000000000" pitchFamily="2" charset="0"/>
                <a:ea typeface="HelloBookish" panose="02000603000000000000" pitchFamily="2" charset="0"/>
              </a:rPr>
              <a:t>B</a:t>
            </a:r>
            <a:r>
              <a:rPr lang="en-US" sz="4400" dirty="0" smtClean="0">
                <a:ln w="12700"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loBookish" panose="02000603000000000000" pitchFamily="2" charset="0"/>
                <a:ea typeface="HelloBookish" panose="02000603000000000000" pitchFamily="2" charset="0"/>
              </a:rPr>
              <a:t>r</a:t>
            </a:r>
            <a:r>
              <a:rPr lang="en-US" sz="4400" dirty="0" smtClean="0">
                <a:ln w="12700">
                  <a:solidFill>
                    <a:sysClr val="windowText" lastClr="000000"/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loBookish" panose="02000603000000000000" pitchFamily="2" charset="0"/>
                <a:ea typeface="HelloBookish" panose="02000603000000000000" pitchFamily="2" charset="0"/>
              </a:rPr>
              <a:t>e</a:t>
            </a:r>
            <a:r>
              <a:rPr lang="en-US" sz="4400" dirty="0" smtClean="0">
                <a:ln w="12700">
                  <a:solidFill>
                    <a:sysClr val="windowText" lastClr="000000"/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loBookish" panose="02000603000000000000" pitchFamily="2" charset="0"/>
                <a:ea typeface="HelloBookish" panose="02000603000000000000" pitchFamily="2" charset="0"/>
              </a:rPr>
              <a:t>a</a:t>
            </a:r>
            <a:r>
              <a:rPr lang="en-US" sz="4400" dirty="0" smtClean="0">
                <a:ln w="12700">
                  <a:solidFill>
                    <a:sysClr val="windowText" lastClr="00000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loBookish" panose="02000603000000000000" pitchFamily="2" charset="0"/>
                <a:ea typeface="HelloBookish" panose="02000603000000000000" pitchFamily="2" charset="0"/>
              </a:rPr>
              <a:t>k</a:t>
            </a:r>
            <a:endParaRPr lang="en-US" sz="4400" dirty="0">
              <a:ln w="12700">
                <a:solidFill>
                  <a:sysClr val="windowText" lastClr="000000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elloBookish" panose="02000603000000000000" pitchFamily="2" charset="0"/>
              <a:ea typeface="HelloBookish" panose="02000603000000000000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5823DFBE-12AC-4842-AC19-B8502AF411B1}"/>
              </a:ext>
            </a:extLst>
          </p:cNvPr>
          <p:cNvSpPr txBox="1"/>
          <p:nvPr/>
        </p:nvSpPr>
        <p:spPr>
          <a:xfrm>
            <a:off x="2982906" y="2394039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 Day</a:t>
            </a:r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5823DFBE-12AC-4842-AC19-B8502AF411B1}"/>
              </a:ext>
            </a:extLst>
          </p:cNvPr>
          <p:cNvSpPr txBox="1"/>
          <p:nvPr/>
        </p:nvSpPr>
        <p:spPr>
          <a:xfrm>
            <a:off x="5864724" y="5224265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 Day</a:t>
            </a:r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5823DFBE-12AC-4842-AC19-B8502AF411B1}"/>
              </a:ext>
            </a:extLst>
          </p:cNvPr>
          <p:cNvSpPr txBox="1"/>
          <p:nvPr/>
        </p:nvSpPr>
        <p:spPr>
          <a:xfrm>
            <a:off x="124077" y="5233136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 Day</a:t>
            </a:r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5823DFBE-12AC-4842-AC19-B8502AF411B1}"/>
              </a:ext>
            </a:extLst>
          </p:cNvPr>
          <p:cNvSpPr txBox="1"/>
          <p:nvPr/>
        </p:nvSpPr>
        <p:spPr>
          <a:xfrm>
            <a:off x="1571189" y="3806801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 Day</a:t>
            </a:r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5823DFBE-12AC-4842-AC19-B8502AF411B1}"/>
              </a:ext>
            </a:extLst>
          </p:cNvPr>
          <p:cNvSpPr txBox="1"/>
          <p:nvPr/>
        </p:nvSpPr>
        <p:spPr>
          <a:xfrm>
            <a:off x="4388376" y="2408309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 Day</a:t>
            </a:r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5823DFBE-12AC-4842-AC19-B8502AF411B1}"/>
              </a:ext>
            </a:extLst>
          </p:cNvPr>
          <p:cNvSpPr txBox="1"/>
          <p:nvPr/>
        </p:nvSpPr>
        <p:spPr>
          <a:xfrm>
            <a:off x="217700" y="8020523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 Day</a:t>
            </a:r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5823DFBE-12AC-4842-AC19-B8502AF411B1}"/>
              </a:ext>
            </a:extLst>
          </p:cNvPr>
          <p:cNvSpPr txBox="1"/>
          <p:nvPr/>
        </p:nvSpPr>
        <p:spPr>
          <a:xfrm>
            <a:off x="1571382" y="5181838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 Day</a:t>
            </a:r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5823DFBE-12AC-4842-AC19-B8502AF411B1}"/>
              </a:ext>
            </a:extLst>
          </p:cNvPr>
          <p:cNvSpPr txBox="1"/>
          <p:nvPr/>
        </p:nvSpPr>
        <p:spPr>
          <a:xfrm>
            <a:off x="2982906" y="3802795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 Day</a:t>
            </a:r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5823DFBE-12AC-4842-AC19-B8502AF411B1}"/>
              </a:ext>
            </a:extLst>
          </p:cNvPr>
          <p:cNvSpPr txBox="1"/>
          <p:nvPr/>
        </p:nvSpPr>
        <p:spPr>
          <a:xfrm>
            <a:off x="5766068" y="2408400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 Day</a:t>
            </a:r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5823DFBE-12AC-4842-AC19-B8502AF411B1}"/>
              </a:ext>
            </a:extLst>
          </p:cNvPr>
          <p:cNvSpPr txBox="1"/>
          <p:nvPr/>
        </p:nvSpPr>
        <p:spPr>
          <a:xfrm>
            <a:off x="2988328" y="5195570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 Day</a:t>
            </a:r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5823DFBE-12AC-4842-AC19-B8502AF411B1}"/>
              </a:ext>
            </a:extLst>
          </p:cNvPr>
          <p:cNvSpPr txBox="1"/>
          <p:nvPr/>
        </p:nvSpPr>
        <p:spPr>
          <a:xfrm>
            <a:off x="4387249" y="3788525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 Day</a:t>
            </a:r>
            <a:endParaRPr lang="en-US" dirty="0"/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5823DFBE-12AC-4842-AC19-B8502AF411B1}"/>
              </a:ext>
            </a:extLst>
          </p:cNvPr>
          <p:cNvSpPr txBox="1"/>
          <p:nvPr/>
        </p:nvSpPr>
        <p:spPr>
          <a:xfrm>
            <a:off x="1634877" y="8010657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 Day</a:t>
            </a:r>
            <a:endParaRPr lang="en-US" dirty="0"/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5823DFBE-12AC-4842-AC19-B8502AF411B1}"/>
              </a:ext>
            </a:extLst>
          </p:cNvPr>
          <p:cNvSpPr txBox="1"/>
          <p:nvPr/>
        </p:nvSpPr>
        <p:spPr>
          <a:xfrm>
            <a:off x="193175" y="3774552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 Day</a:t>
            </a:r>
            <a:endParaRPr lang="en-US" dirty="0"/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5823DFBE-12AC-4842-AC19-B8502AF411B1}"/>
              </a:ext>
            </a:extLst>
          </p:cNvPr>
          <p:cNvSpPr txBox="1"/>
          <p:nvPr/>
        </p:nvSpPr>
        <p:spPr>
          <a:xfrm>
            <a:off x="5794078" y="3774552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 Day</a:t>
            </a:r>
            <a:endParaRPr lang="en-US" dirty="0"/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5823DFBE-12AC-4842-AC19-B8502AF411B1}"/>
              </a:ext>
            </a:extLst>
          </p:cNvPr>
          <p:cNvSpPr txBox="1"/>
          <p:nvPr/>
        </p:nvSpPr>
        <p:spPr>
          <a:xfrm>
            <a:off x="4387249" y="5190637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 Day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78404" y="2764626"/>
            <a:ext cx="904270" cy="932912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60938" y="2858112"/>
            <a:ext cx="768789" cy="768789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52558" y="4206911"/>
            <a:ext cx="855431" cy="855431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402267" y="4273506"/>
            <a:ext cx="1326483" cy="74283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834393" y="4250288"/>
            <a:ext cx="1317368" cy="73772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252558" y="5511976"/>
            <a:ext cx="830116" cy="1014132"/>
          </a:xfrm>
          <a:prstGeom prst="rect">
            <a:avLst/>
          </a:prstGeom>
        </p:spPr>
      </p:pic>
      <p:sp>
        <p:nvSpPr>
          <p:cNvPr id="62" name="Rectangle 61"/>
          <p:cNvSpPr/>
          <p:nvPr/>
        </p:nvSpPr>
        <p:spPr>
          <a:xfrm>
            <a:off x="1534760" y="5490045"/>
            <a:ext cx="13886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Valentine’s Day</a:t>
            </a: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546" y="5994622"/>
            <a:ext cx="355839" cy="41111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779" y="5985369"/>
            <a:ext cx="355839" cy="41111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106" y="6003875"/>
            <a:ext cx="355839" cy="411110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666" y="5996236"/>
            <a:ext cx="355839" cy="41111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92149" y="8482840"/>
            <a:ext cx="1329491" cy="65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015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221F39B-2B02-7746-9C36-4068D4841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7302500" cy="9588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085936" y="2771745"/>
            <a:ext cx="8050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½ Day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5823DFBE-12AC-4842-AC19-B8502AF411B1}"/>
              </a:ext>
            </a:extLst>
          </p:cNvPr>
          <p:cNvSpPr txBox="1"/>
          <p:nvPr/>
        </p:nvSpPr>
        <p:spPr>
          <a:xfrm>
            <a:off x="2954749" y="2371635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 Day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5823DFBE-12AC-4842-AC19-B8502AF411B1}"/>
              </a:ext>
            </a:extLst>
          </p:cNvPr>
          <p:cNvSpPr txBox="1"/>
          <p:nvPr/>
        </p:nvSpPr>
        <p:spPr>
          <a:xfrm>
            <a:off x="4462747" y="6620046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 Day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5823DFBE-12AC-4842-AC19-B8502AF411B1}"/>
              </a:ext>
            </a:extLst>
          </p:cNvPr>
          <p:cNvSpPr txBox="1"/>
          <p:nvPr/>
        </p:nvSpPr>
        <p:spPr>
          <a:xfrm>
            <a:off x="5785631" y="5179594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 Day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5823DFBE-12AC-4842-AC19-B8502AF411B1}"/>
              </a:ext>
            </a:extLst>
          </p:cNvPr>
          <p:cNvSpPr txBox="1"/>
          <p:nvPr/>
        </p:nvSpPr>
        <p:spPr>
          <a:xfrm>
            <a:off x="143345" y="5179594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 Day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5823DFBE-12AC-4842-AC19-B8502AF411B1}"/>
              </a:ext>
            </a:extLst>
          </p:cNvPr>
          <p:cNvSpPr txBox="1"/>
          <p:nvPr/>
        </p:nvSpPr>
        <p:spPr>
          <a:xfrm>
            <a:off x="1549047" y="3770375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 Day</a:t>
            </a:r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5823DFBE-12AC-4842-AC19-B8502AF411B1}"/>
              </a:ext>
            </a:extLst>
          </p:cNvPr>
          <p:cNvSpPr txBox="1"/>
          <p:nvPr/>
        </p:nvSpPr>
        <p:spPr>
          <a:xfrm>
            <a:off x="4379929" y="2390465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 Day</a:t>
            </a:r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5823DFBE-12AC-4842-AC19-B8502AF411B1}"/>
              </a:ext>
            </a:extLst>
          </p:cNvPr>
          <p:cNvSpPr txBox="1"/>
          <p:nvPr/>
        </p:nvSpPr>
        <p:spPr>
          <a:xfrm>
            <a:off x="3045563" y="8012522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 Day</a:t>
            </a: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5823DFBE-12AC-4842-AC19-B8502AF411B1}"/>
              </a:ext>
            </a:extLst>
          </p:cNvPr>
          <p:cNvSpPr txBox="1"/>
          <p:nvPr/>
        </p:nvSpPr>
        <p:spPr>
          <a:xfrm>
            <a:off x="5868449" y="6620046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 Day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5823DFBE-12AC-4842-AC19-B8502AF411B1}"/>
              </a:ext>
            </a:extLst>
          </p:cNvPr>
          <p:cNvSpPr txBox="1"/>
          <p:nvPr/>
        </p:nvSpPr>
        <p:spPr>
          <a:xfrm>
            <a:off x="186090" y="6578334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 Day</a:t>
            </a:r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5823DFBE-12AC-4842-AC19-B8502AF411B1}"/>
              </a:ext>
            </a:extLst>
          </p:cNvPr>
          <p:cNvSpPr txBox="1"/>
          <p:nvPr/>
        </p:nvSpPr>
        <p:spPr>
          <a:xfrm>
            <a:off x="1591792" y="5179594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 Day</a:t>
            </a:r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5823DFBE-12AC-4842-AC19-B8502AF411B1}"/>
              </a:ext>
            </a:extLst>
          </p:cNvPr>
          <p:cNvSpPr txBox="1"/>
          <p:nvPr/>
        </p:nvSpPr>
        <p:spPr>
          <a:xfrm>
            <a:off x="2997494" y="3760700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 Day</a:t>
            </a:r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5823DFBE-12AC-4842-AC19-B8502AF411B1}"/>
              </a:ext>
            </a:extLst>
          </p:cNvPr>
          <p:cNvSpPr txBox="1"/>
          <p:nvPr/>
        </p:nvSpPr>
        <p:spPr>
          <a:xfrm>
            <a:off x="5785631" y="2390465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 Day</a:t>
            </a:r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5823DFBE-12AC-4842-AC19-B8502AF411B1}"/>
              </a:ext>
            </a:extLst>
          </p:cNvPr>
          <p:cNvSpPr txBox="1"/>
          <p:nvPr/>
        </p:nvSpPr>
        <p:spPr>
          <a:xfrm>
            <a:off x="4501101" y="8037615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 Day</a:t>
            </a:r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5823DFBE-12AC-4842-AC19-B8502AF411B1}"/>
              </a:ext>
            </a:extLst>
          </p:cNvPr>
          <p:cNvSpPr txBox="1"/>
          <p:nvPr/>
        </p:nvSpPr>
        <p:spPr>
          <a:xfrm>
            <a:off x="186090" y="8037655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 Day</a:t>
            </a:r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5823DFBE-12AC-4842-AC19-B8502AF411B1}"/>
              </a:ext>
            </a:extLst>
          </p:cNvPr>
          <p:cNvSpPr txBox="1"/>
          <p:nvPr/>
        </p:nvSpPr>
        <p:spPr>
          <a:xfrm>
            <a:off x="1578969" y="6615260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 Day</a:t>
            </a:r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5823DFBE-12AC-4842-AC19-B8502AF411B1}"/>
              </a:ext>
            </a:extLst>
          </p:cNvPr>
          <p:cNvSpPr txBox="1"/>
          <p:nvPr/>
        </p:nvSpPr>
        <p:spPr>
          <a:xfrm>
            <a:off x="2973533" y="5187980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 Day</a:t>
            </a:r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5823DFBE-12AC-4842-AC19-B8502AF411B1}"/>
              </a:ext>
            </a:extLst>
          </p:cNvPr>
          <p:cNvSpPr txBox="1"/>
          <p:nvPr/>
        </p:nvSpPr>
        <p:spPr>
          <a:xfrm>
            <a:off x="4360451" y="3741870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 Day</a:t>
            </a:r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5823DFBE-12AC-4842-AC19-B8502AF411B1}"/>
              </a:ext>
            </a:extLst>
          </p:cNvPr>
          <p:cNvSpPr txBox="1"/>
          <p:nvPr/>
        </p:nvSpPr>
        <p:spPr>
          <a:xfrm>
            <a:off x="173267" y="3741870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 Day</a:t>
            </a:r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5823DFBE-12AC-4842-AC19-B8502AF411B1}"/>
              </a:ext>
            </a:extLst>
          </p:cNvPr>
          <p:cNvSpPr txBox="1"/>
          <p:nvPr/>
        </p:nvSpPr>
        <p:spPr>
          <a:xfrm>
            <a:off x="5857316" y="8037655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 Day</a:t>
            </a:r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5823DFBE-12AC-4842-AC19-B8502AF411B1}"/>
              </a:ext>
            </a:extLst>
          </p:cNvPr>
          <p:cNvSpPr txBox="1"/>
          <p:nvPr/>
        </p:nvSpPr>
        <p:spPr>
          <a:xfrm>
            <a:off x="1640744" y="8036290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 Day</a:t>
            </a:r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5823DFBE-12AC-4842-AC19-B8502AF411B1}"/>
              </a:ext>
            </a:extLst>
          </p:cNvPr>
          <p:cNvSpPr txBox="1"/>
          <p:nvPr/>
        </p:nvSpPr>
        <p:spPr>
          <a:xfrm>
            <a:off x="3020858" y="6652343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 Day</a:t>
            </a:r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5823DFBE-12AC-4842-AC19-B8502AF411B1}"/>
              </a:ext>
            </a:extLst>
          </p:cNvPr>
          <p:cNvSpPr txBox="1"/>
          <p:nvPr/>
        </p:nvSpPr>
        <p:spPr>
          <a:xfrm>
            <a:off x="4361141" y="5202988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 Day</a:t>
            </a:r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5823DFBE-12AC-4842-AC19-B8502AF411B1}"/>
              </a:ext>
            </a:extLst>
          </p:cNvPr>
          <p:cNvSpPr txBox="1"/>
          <p:nvPr/>
        </p:nvSpPr>
        <p:spPr>
          <a:xfrm>
            <a:off x="5834650" y="3753112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 Day</a:t>
            </a:r>
            <a:endParaRPr lang="en-US" dirty="0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42" y="2475019"/>
            <a:ext cx="735501" cy="1120413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20" y="2475019"/>
            <a:ext cx="466103" cy="110095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914" y="2571690"/>
            <a:ext cx="1194990" cy="98488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38" y="5603098"/>
            <a:ext cx="837390" cy="788519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4767" y="7020156"/>
            <a:ext cx="1035690" cy="914354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5072" y="6987025"/>
            <a:ext cx="836482" cy="947485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06300" y="6967857"/>
            <a:ext cx="973267" cy="97326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814" y="7180875"/>
            <a:ext cx="643335" cy="547229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22312" y="5579703"/>
            <a:ext cx="963591" cy="95506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83178" y="5579703"/>
            <a:ext cx="960247" cy="96024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57316" y="4153222"/>
            <a:ext cx="1182311" cy="88559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66776" y="4206677"/>
            <a:ext cx="1267138" cy="711971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97351" y="4194253"/>
            <a:ext cx="1060134" cy="783931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66502" y="3126895"/>
            <a:ext cx="988281" cy="567594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501803" y="2920665"/>
            <a:ext cx="1182260" cy="662066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90480" y="2821681"/>
            <a:ext cx="717857" cy="717857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708337" y="2998625"/>
            <a:ext cx="652114" cy="433952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955755" y="8437765"/>
            <a:ext cx="1126806" cy="67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3794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315510D-C5D5-1947-AE37-8EBCB47E5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7302500" cy="95885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86057" y="2523289"/>
            <a:ext cx="31064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n w="28575">
                  <a:solidFill>
                    <a:sysClr val="windowText" lastClr="00000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BossLady" panose="02000603000000000000" pitchFamily="2" charset="0"/>
                <a:ea typeface="AGBossLady" panose="02000603000000000000" pitchFamily="2" charset="0"/>
              </a:rPr>
              <a:t>No School</a:t>
            </a:r>
            <a:endParaRPr lang="en-US" sz="4400" dirty="0">
              <a:ln w="28575">
                <a:solidFill>
                  <a:sysClr val="windowText" lastClr="0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BossLady" panose="02000603000000000000" pitchFamily="2" charset="0"/>
              <a:ea typeface="AGBossLady" panose="02000603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65658" y="6442843"/>
            <a:ext cx="31064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n>
                  <a:solidFill>
                    <a:sysClr val="windowText" lastClr="00000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loBookish" panose="02000603000000000000" pitchFamily="2" charset="0"/>
                <a:ea typeface="HelloBookish" panose="02000603000000000000" pitchFamily="2" charset="0"/>
              </a:rPr>
              <a:t>NYS</a:t>
            </a:r>
            <a:endParaRPr lang="en-US" dirty="0">
              <a:ln>
                <a:solidFill>
                  <a:sysClr val="windowText" lastClr="0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elloBookish" panose="02000603000000000000" pitchFamily="2" charset="0"/>
              <a:ea typeface="HelloBookish" panose="02000603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72851" y="6723442"/>
            <a:ext cx="2803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n w="28575">
                  <a:solidFill>
                    <a:srgbClr val="FFC000"/>
                  </a:solidFill>
                </a:ln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BossLady" panose="02000603000000000000" pitchFamily="2" charset="0"/>
                <a:ea typeface="AGBossLady" panose="02000603000000000000" pitchFamily="2" charset="0"/>
              </a:rPr>
              <a:t>ELA Assessment</a:t>
            </a:r>
            <a:endParaRPr lang="en-US" sz="2800" dirty="0">
              <a:ln w="28575">
                <a:solidFill>
                  <a:srgbClr val="FFC000"/>
                </a:solidFill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BossLady" panose="02000603000000000000" pitchFamily="2" charset="0"/>
              <a:ea typeface="AGBossLady" panose="02000603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5823DFBE-12AC-4842-AC19-B8502AF411B1}"/>
              </a:ext>
            </a:extLst>
          </p:cNvPr>
          <p:cNvSpPr txBox="1"/>
          <p:nvPr/>
        </p:nvSpPr>
        <p:spPr>
          <a:xfrm>
            <a:off x="173267" y="4126042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 Day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5823DFBE-12AC-4842-AC19-B8502AF411B1}"/>
              </a:ext>
            </a:extLst>
          </p:cNvPr>
          <p:cNvSpPr txBox="1"/>
          <p:nvPr/>
        </p:nvSpPr>
        <p:spPr>
          <a:xfrm>
            <a:off x="4442888" y="5910400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 Day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5823DFBE-12AC-4842-AC19-B8502AF411B1}"/>
              </a:ext>
            </a:extLst>
          </p:cNvPr>
          <p:cNvSpPr txBox="1"/>
          <p:nvPr/>
        </p:nvSpPr>
        <p:spPr>
          <a:xfrm>
            <a:off x="5903148" y="4126482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 Day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5823DFBE-12AC-4842-AC19-B8502AF411B1}"/>
              </a:ext>
            </a:extLst>
          </p:cNvPr>
          <p:cNvSpPr txBox="1"/>
          <p:nvPr/>
        </p:nvSpPr>
        <p:spPr>
          <a:xfrm>
            <a:off x="1578969" y="4153297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 Day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5823DFBE-12AC-4842-AC19-B8502AF411B1}"/>
              </a:ext>
            </a:extLst>
          </p:cNvPr>
          <p:cNvSpPr txBox="1"/>
          <p:nvPr/>
        </p:nvSpPr>
        <p:spPr>
          <a:xfrm>
            <a:off x="3037186" y="7710856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 Day</a:t>
            </a:r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5823DFBE-12AC-4842-AC19-B8502AF411B1}"/>
              </a:ext>
            </a:extLst>
          </p:cNvPr>
          <p:cNvSpPr txBox="1"/>
          <p:nvPr/>
        </p:nvSpPr>
        <p:spPr>
          <a:xfrm>
            <a:off x="4442888" y="7710856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 Day</a:t>
            </a:r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5823DFBE-12AC-4842-AC19-B8502AF411B1}"/>
              </a:ext>
            </a:extLst>
          </p:cNvPr>
          <p:cNvSpPr txBox="1"/>
          <p:nvPr/>
        </p:nvSpPr>
        <p:spPr>
          <a:xfrm>
            <a:off x="5848590" y="5922225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 Day</a:t>
            </a: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5823DFBE-12AC-4842-AC19-B8502AF411B1}"/>
              </a:ext>
            </a:extLst>
          </p:cNvPr>
          <p:cNvSpPr txBox="1"/>
          <p:nvPr/>
        </p:nvSpPr>
        <p:spPr>
          <a:xfrm>
            <a:off x="160824" y="5911387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 Day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5823DFBE-12AC-4842-AC19-B8502AF411B1}"/>
              </a:ext>
            </a:extLst>
          </p:cNvPr>
          <p:cNvSpPr txBox="1"/>
          <p:nvPr/>
        </p:nvSpPr>
        <p:spPr>
          <a:xfrm>
            <a:off x="3037186" y="4126042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 Day</a:t>
            </a:r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5823DFBE-12AC-4842-AC19-B8502AF411B1}"/>
              </a:ext>
            </a:extLst>
          </p:cNvPr>
          <p:cNvSpPr txBox="1"/>
          <p:nvPr/>
        </p:nvSpPr>
        <p:spPr>
          <a:xfrm>
            <a:off x="4432884" y="4126042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 Day</a:t>
            </a:r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5823DFBE-12AC-4842-AC19-B8502AF411B1}"/>
              </a:ext>
            </a:extLst>
          </p:cNvPr>
          <p:cNvSpPr txBox="1"/>
          <p:nvPr/>
        </p:nvSpPr>
        <p:spPr>
          <a:xfrm>
            <a:off x="5875869" y="7722208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 Day</a:t>
            </a:r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5823DFBE-12AC-4842-AC19-B8502AF411B1}"/>
              </a:ext>
            </a:extLst>
          </p:cNvPr>
          <p:cNvSpPr txBox="1"/>
          <p:nvPr/>
        </p:nvSpPr>
        <p:spPr>
          <a:xfrm>
            <a:off x="225782" y="7696182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 Day</a:t>
            </a:r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5823DFBE-12AC-4842-AC19-B8502AF411B1}"/>
              </a:ext>
            </a:extLst>
          </p:cNvPr>
          <p:cNvSpPr txBox="1"/>
          <p:nvPr/>
        </p:nvSpPr>
        <p:spPr>
          <a:xfrm>
            <a:off x="1647365" y="5895410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 Day</a:t>
            </a:r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5823DFBE-12AC-4842-AC19-B8502AF411B1}"/>
              </a:ext>
            </a:extLst>
          </p:cNvPr>
          <p:cNvSpPr txBox="1"/>
          <p:nvPr/>
        </p:nvSpPr>
        <p:spPr>
          <a:xfrm>
            <a:off x="3073124" y="5877274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 Day</a:t>
            </a:r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5823DFBE-12AC-4842-AC19-B8502AF411B1}"/>
              </a:ext>
            </a:extLst>
          </p:cNvPr>
          <p:cNvSpPr txBox="1"/>
          <p:nvPr/>
        </p:nvSpPr>
        <p:spPr>
          <a:xfrm>
            <a:off x="1604205" y="7698243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 Day</a:t>
            </a:r>
            <a:endParaRPr lang="en-US" dirty="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3148" y="4721961"/>
            <a:ext cx="1194183" cy="89104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7365" y="8335686"/>
            <a:ext cx="1196471" cy="79331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645" y="2717677"/>
            <a:ext cx="1070708" cy="124733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3148" y="8385677"/>
            <a:ext cx="1208413" cy="67671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0691" y="4752131"/>
            <a:ext cx="1309817" cy="73349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99693" y="3110652"/>
            <a:ext cx="55258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ln w="12700">
                  <a:solidFill>
                    <a:sysClr val="windowText" lastClr="000000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loBookish" panose="02000603000000000000" pitchFamily="2" charset="0"/>
                <a:ea typeface="HelloBookish" panose="02000603000000000000" pitchFamily="2" charset="0"/>
              </a:rPr>
              <a:t>S</a:t>
            </a:r>
            <a:r>
              <a:rPr lang="en-US" sz="5400" dirty="0" smtClean="0">
                <a:ln w="12700">
                  <a:solidFill>
                    <a:sysClr val="windowText" lastClr="000000"/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loBookish" panose="02000603000000000000" pitchFamily="2" charset="0"/>
                <a:ea typeface="HelloBookish" panose="02000603000000000000" pitchFamily="2" charset="0"/>
              </a:rPr>
              <a:t>p</a:t>
            </a:r>
            <a:r>
              <a:rPr lang="en-US" sz="5400" dirty="0" smtClean="0">
                <a:ln w="12700">
                  <a:solidFill>
                    <a:sysClr val="windowText" lastClr="000000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loBookish" panose="02000603000000000000" pitchFamily="2" charset="0"/>
                <a:ea typeface="HelloBookish" panose="02000603000000000000" pitchFamily="2" charset="0"/>
              </a:rPr>
              <a:t>r</a:t>
            </a:r>
            <a:r>
              <a:rPr lang="en-US" sz="5400" dirty="0" smtClean="0">
                <a:ln w="12700">
                  <a:solidFill>
                    <a:sysClr val="windowText" lastClr="000000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loBookish" panose="02000603000000000000" pitchFamily="2" charset="0"/>
                <a:ea typeface="HelloBookish" panose="02000603000000000000" pitchFamily="2" charset="0"/>
              </a:rPr>
              <a:t>i</a:t>
            </a:r>
            <a:r>
              <a:rPr lang="en-US" sz="5400" dirty="0" smtClean="0">
                <a:ln w="12700">
                  <a:solidFill>
                    <a:sysClr val="windowText" lastClr="000000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loBookish" panose="02000603000000000000" pitchFamily="2" charset="0"/>
                <a:ea typeface="HelloBookish" panose="02000603000000000000" pitchFamily="2" charset="0"/>
              </a:rPr>
              <a:t>n</a:t>
            </a:r>
            <a:r>
              <a:rPr lang="en-US" sz="5400" dirty="0" smtClean="0">
                <a:ln w="12700">
                  <a:solidFill>
                    <a:sysClr val="windowText" lastClr="000000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loBookish" panose="02000603000000000000" pitchFamily="2" charset="0"/>
                <a:ea typeface="HelloBookish" panose="02000603000000000000" pitchFamily="2" charset="0"/>
              </a:rPr>
              <a:t>g</a:t>
            </a:r>
            <a:r>
              <a:rPr lang="en-US" sz="5400" dirty="0" smtClean="0">
                <a:ln w="12700">
                  <a:solidFill>
                    <a:sysClr val="windowText" lastClr="000000"/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loBookish" panose="02000603000000000000" pitchFamily="2" charset="0"/>
                <a:ea typeface="HelloBookish" panose="02000603000000000000" pitchFamily="2" charset="0"/>
              </a:rPr>
              <a:t> </a:t>
            </a:r>
            <a:r>
              <a:rPr lang="en-US" sz="5400" dirty="0" smtClean="0">
                <a:ln w="12700">
                  <a:solidFill>
                    <a:sysClr val="windowText" lastClr="000000"/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loBookish" panose="02000603000000000000" pitchFamily="2" charset="0"/>
                <a:ea typeface="HelloBookish" panose="02000603000000000000" pitchFamily="2" charset="0"/>
              </a:rPr>
              <a:t>B</a:t>
            </a:r>
            <a:r>
              <a:rPr lang="en-US" sz="5400" dirty="0" smtClean="0">
                <a:ln w="12700">
                  <a:solidFill>
                    <a:sysClr val="windowText" lastClr="000000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loBookish" panose="02000603000000000000" pitchFamily="2" charset="0"/>
                <a:ea typeface="HelloBookish" panose="02000603000000000000" pitchFamily="2" charset="0"/>
              </a:rPr>
              <a:t>r</a:t>
            </a:r>
            <a:r>
              <a:rPr lang="en-US" sz="5400" dirty="0" smtClean="0">
                <a:ln w="12700">
                  <a:solidFill>
                    <a:sysClr val="windowText" lastClr="000000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loBookish" panose="02000603000000000000" pitchFamily="2" charset="0"/>
                <a:ea typeface="HelloBookish" panose="02000603000000000000" pitchFamily="2" charset="0"/>
              </a:rPr>
              <a:t>e</a:t>
            </a:r>
            <a:r>
              <a:rPr lang="en-US" sz="5400" dirty="0" smtClean="0">
                <a:ln w="12700">
                  <a:solidFill>
                    <a:sysClr val="windowText" lastClr="000000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loBookish" panose="02000603000000000000" pitchFamily="2" charset="0"/>
                <a:ea typeface="HelloBookish" panose="02000603000000000000" pitchFamily="2" charset="0"/>
              </a:rPr>
              <a:t>a</a:t>
            </a:r>
            <a:r>
              <a:rPr lang="en-US" sz="5400" dirty="0" smtClean="0">
                <a:ln w="12700">
                  <a:solidFill>
                    <a:sysClr val="windowText" lastClr="000000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loBookish" panose="02000603000000000000" pitchFamily="2" charset="0"/>
                <a:ea typeface="HelloBookish" panose="02000603000000000000" pitchFamily="2" charset="0"/>
              </a:rPr>
              <a:t>k</a:t>
            </a:r>
            <a:endParaRPr lang="en-US" sz="5400" dirty="0">
              <a:ln w="12700">
                <a:solidFill>
                  <a:sysClr val="windowText" lastClr="000000"/>
                </a:solidFill>
              </a:ln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elloBookish" panose="02000603000000000000" pitchFamily="2" charset="0"/>
              <a:ea typeface="HelloBookish" panose="02000603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9429" y="6295520"/>
            <a:ext cx="1051685" cy="112438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72028" y="8157071"/>
            <a:ext cx="1032593" cy="113392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24441" y="8242753"/>
            <a:ext cx="1258887" cy="819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065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-18460" y="0"/>
            <a:ext cx="7302500" cy="9588500"/>
            <a:chOff x="6350" y="6350"/>
            <a:chExt cx="7302500" cy="95885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B1C953ED-4135-374A-8064-3B38B739E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50" y="6350"/>
              <a:ext cx="7302500" cy="9588500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4768" y="8171959"/>
              <a:ext cx="797638" cy="1069747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5941" y="8188391"/>
              <a:ext cx="458990" cy="998333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0608" y="8243373"/>
              <a:ext cx="458990" cy="998333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31164" y="8320496"/>
              <a:ext cx="387034" cy="998333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49236" y="8074216"/>
              <a:ext cx="701327" cy="1069747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8948" y="8188391"/>
              <a:ext cx="797638" cy="1069747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7320" y="8723265"/>
              <a:ext cx="4216720" cy="755532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9B4C1A84-09C6-284E-9B88-15FF5598C572}"/>
              </a:ext>
            </a:extLst>
          </p:cNvPr>
          <p:cNvSpPr txBox="1"/>
          <p:nvPr/>
        </p:nvSpPr>
        <p:spPr>
          <a:xfrm>
            <a:off x="144430" y="8197759"/>
            <a:ext cx="140570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 School</a:t>
            </a:r>
          </a:p>
          <a:p>
            <a:pPr algn="ctr"/>
            <a:r>
              <a:rPr lang="en-US" sz="1400" dirty="0" smtClean="0"/>
              <a:t>Memorial Day</a:t>
            </a:r>
            <a:endParaRPr lang="en-US" sz="1400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024" y="8768363"/>
            <a:ext cx="1062145" cy="594801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428550" y="5559012"/>
            <a:ext cx="8050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½ Day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E7EF85B8-8336-1442-8F0D-AC1B9DBED760}"/>
              </a:ext>
            </a:extLst>
          </p:cNvPr>
          <p:cNvSpPr txBox="1"/>
          <p:nvPr/>
        </p:nvSpPr>
        <p:spPr>
          <a:xfrm>
            <a:off x="128245" y="2682840"/>
            <a:ext cx="14057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 School </a:t>
            </a:r>
            <a:r>
              <a:rPr lang="en-US" sz="1200" dirty="0" smtClean="0"/>
              <a:t>Superintendent’s Conference Day</a:t>
            </a:r>
            <a:endParaRPr lang="en-US" sz="1200" dirty="0"/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E7EF85B8-8336-1442-8F0D-AC1B9DBED760}"/>
              </a:ext>
            </a:extLst>
          </p:cNvPr>
          <p:cNvSpPr txBox="1"/>
          <p:nvPr/>
        </p:nvSpPr>
        <p:spPr>
          <a:xfrm>
            <a:off x="1533947" y="5339031"/>
            <a:ext cx="14057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 School </a:t>
            </a:r>
            <a:r>
              <a:rPr lang="en-US" sz="1000" dirty="0" smtClean="0"/>
              <a:t>Superintendent’s Conference Day</a:t>
            </a:r>
            <a:endParaRPr lang="en-US" sz="1000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4426" y="2871157"/>
            <a:ext cx="1175014" cy="716472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1768634" y="2850521"/>
            <a:ext cx="31064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n>
                  <a:solidFill>
                    <a:sysClr val="windowText" lastClr="00000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loBookish" panose="02000603000000000000" pitchFamily="2" charset="0"/>
                <a:ea typeface="HelloBookish" panose="02000603000000000000" pitchFamily="2" charset="0"/>
              </a:rPr>
              <a:t>NYS</a:t>
            </a:r>
            <a:endParaRPr lang="en-US" dirty="0">
              <a:ln>
                <a:solidFill>
                  <a:sysClr val="windowText" lastClr="0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elloBookish" panose="02000603000000000000" pitchFamily="2" charset="0"/>
              <a:ea typeface="HelloBookish" panose="02000603000000000000" pitchFamily="2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487745" y="3099447"/>
            <a:ext cx="29038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n w="28575">
                  <a:solidFill>
                    <a:schemeClr val="accent3">
                      <a:lumMod val="75000"/>
                    </a:schemeClr>
                  </a:solidFill>
                </a:ln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BossLady" panose="02000603000000000000" pitchFamily="2" charset="0"/>
                <a:ea typeface="AGBossLady" panose="02000603000000000000" pitchFamily="2" charset="0"/>
              </a:rPr>
              <a:t>Math Assessment</a:t>
            </a:r>
            <a:endParaRPr lang="en-US" sz="2800" dirty="0">
              <a:ln w="28575">
                <a:solidFill>
                  <a:schemeClr val="accent3">
                    <a:lumMod val="75000"/>
                  </a:schemeClr>
                </a:solidFill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BossLady" panose="02000603000000000000" pitchFamily="2" charset="0"/>
              <a:ea typeface="AGBossLady" panose="02000603000000000000" pitchFamily="2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13872" y="2960352"/>
            <a:ext cx="1266639" cy="51457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04021" y="4408080"/>
            <a:ext cx="991699" cy="57484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49450" y="4391545"/>
            <a:ext cx="1175014" cy="60791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25660" y="5962082"/>
            <a:ext cx="809160" cy="53845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46751" y="5839755"/>
            <a:ext cx="1172077" cy="58603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83576" y="5701653"/>
            <a:ext cx="788533" cy="78853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02975" y="7192376"/>
            <a:ext cx="1088432" cy="64707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68634" y="7204393"/>
            <a:ext cx="798296" cy="733477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3873B1A0-852C-EC42-A88F-DB0BB91FBCEC}"/>
              </a:ext>
            </a:extLst>
          </p:cNvPr>
          <p:cNvSpPr txBox="1"/>
          <p:nvPr/>
        </p:nvSpPr>
        <p:spPr>
          <a:xfrm>
            <a:off x="1527389" y="2347411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 Day</a:t>
            </a:r>
            <a:endParaRPr lang="en-US" dirty="0"/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3873B1A0-852C-EC42-A88F-DB0BB91FBCEC}"/>
              </a:ext>
            </a:extLst>
          </p:cNvPr>
          <p:cNvSpPr txBox="1"/>
          <p:nvPr/>
        </p:nvSpPr>
        <p:spPr>
          <a:xfrm>
            <a:off x="5744340" y="5244160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 Day</a:t>
            </a:r>
            <a:endParaRPr lang="en-US" dirty="0"/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3873B1A0-852C-EC42-A88F-DB0BB91FBCEC}"/>
              </a:ext>
            </a:extLst>
          </p:cNvPr>
          <p:cNvSpPr txBox="1"/>
          <p:nvPr/>
        </p:nvSpPr>
        <p:spPr>
          <a:xfrm>
            <a:off x="5774991" y="3776313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 Day</a:t>
            </a:r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3873B1A0-852C-EC42-A88F-DB0BB91FBCEC}"/>
              </a:ext>
            </a:extLst>
          </p:cNvPr>
          <p:cNvSpPr txBox="1"/>
          <p:nvPr/>
        </p:nvSpPr>
        <p:spPr>
          <a:xfrm>
            <a:off x="82043" y="3774538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 Day</a:t>
            </a:r>
            <a:endParaRPr lang="en-US" dirty="0"/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3873B1A0-852C-EC42-A88F-DB0BB91FBCEC}"/>
              </a:ext>
            </a:extLst>
          </p:cNvPr>
          <p:cNvSpPr txBox="1"/>
          <p:nvPr/>
        </p:nvSpPr>
        <p:spPr>
          <a:xfrm>
            <a:off x="5780831" y="2373749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 Day</a:t>
            </a:r>
            <a:endParaRPr lang="en-US" dirty="0"/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3873B1A0-852C-EC42-A88F-DB0BB91FBCEC}"/>
              </a:ext>
            </a:extLst>
          </p:cNvPr>
          <p:cNvSpPr txBox="1"/>
          <p:nvPr/>
        </p:nvSpPr>
        <p:spPr>
          <a:xfrm>
            <a:off x="4386146" y="6619939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 Day</a:t>
            </a:r>
            <a:endParaRPr lang="en-US" dirty="0"/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3873B1A0-852C-EC42-A88F-DB0BB91FBCEC}"/>
              </a:ext>
            </a:extLst>
          </p:cNvPr>
          <p:cNvSpPr txBox="1"/>
          <p:nvPr/>
        </p:nvSpPr>
        <p:spPr>
          <a:xfrm>
            <a:off x="2993533" y="2338697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 Day</a:t>
            </a:r>
            <a:endParaRPr lang="en-US" dirty="0"/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3873B1A0-852C-EC42-A88F-DB0BB91FBCEC}"/>
              </a:ext>
            </a:extLst>
          </p:cNvPr>
          <p:cNvSpPr txBox="1"/>
          <p:nvPr/>
        </p:nvSpPr>
        <p:spPr>
          <a:xfrm>
            <a:off x="2993533" y="6600120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 Day</a:t>
            </a:r>
            <a:endParaRPr lang="en-US" dirty="0"/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3873B1A0-852C-EC42-A88F-DB0BB91FBCEC}"/>
              </a:ext>
            </a:extLst>
          </p:cNvPr>
          <p:cNvSpPr txBox="1"/>
          <p:nvPr/>
        </p:nvSpPr>
        <p:spPr>
          <a:xfrm>
            <a:off x="4375129" y="5222891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 Day</a:t>
            </a:r>
            <a:endParaRPr lang="en-US" dirty="0"/>
          </a:p>
        </p:txBody>
      </p: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3873B1A0-852C-EC42-A88F-DB0BB91FBCEC}"/>
              </a:ext>
            </a:extLst>
          </p:cNvPr>
          <p:cNvSpPr txBox="1"/>
          <p:nvPr/>
        </p:nvSpPr>
        <p:spPr>
          <a:xfrm>
            <a:off x="4375129" y="3776492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 Day</a:t>
            </a:r>
            <a:endParaRPr lang="en-US" dirty="0"/>
          </a:p>
        </p:txBody>
      </p: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3873B1A0-852C-EC42-A88F-DB0BB91FBCEC}"/>
              </a:ext>
            </a:extLst>
          </p:cNvPr>
          <p:cNvSpPr txBox="1"/>
          <p:nvPr/>
        </p:nvSpPr>
        <p:spPr>
          <a:xfrm>
            <a:off x="2914307" y="7997704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 Day</a:t>
            </a:r>
            <a:endParaRPr lang="en-US" dirty="0"/>
          </a:p>
        </p:txBody>
      </p:sp>
      <p:sp>
        <p:nvSpPr>
          <p:cNvPr id="65" name="TextBox 64">
            <a:extLst>
              <a:ext uri="{FF2B5EF4-FFF2-40B4-BE49-F238E27FC236}">
                <a16:creationId xmlns="" xmlns:a16="http://schemas.microsoft.com/office/drawing/2014/main" id="{3873B1A0-852C-EC42-A88F-DB0BB91FBCEC}"/>
              </a:ext>
            </a:extLst>
          </p:cNvPr>
          <p:cNvSpPr txBox="1"/>
          <p:nvPr/>
        </p:nvSpPr>
        <p:spPr>
          <a:xfrm>
            <a:off x="4400739" y="2347411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 Day</a:t>
            </a:r>
            <a:endParaRPr lang="en-US" dirty="0"/>
          </a:p>
        </p:txBody>
      </p:sp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3873B1A0-852C-EC42-A88F-DB0BB91FBCEC}"/>
              </a:ext>
            </a:extLst>
          </p:cNvPr>
          <p:cNvSpPr txBox="1"/>
          <p:nvPr/>
        </p:nvSpPr>
        <p:spPr>
          <a:xfrm>
            <a:off x="5764788" y="6632716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 Day</a:t>
            </a:r>
            <a:endParaRPr lang="en-US" dirty="0"/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3873B1A0-852C-EC42-A88F-DB0BB91FBCEC}"/>
              </a:ext>
            </a:extLst>
          </p:cNvPr>
          <p:cNvSpPr txBox="1"/>
          <p:nvPr/>
        </p:nvSpPr>
        <p:spPr>
          <a:xfrm>
            <a:off x="145623" y="5220885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 Day</a:t>
            </a:r>
            <a:endParaRPr lang="en-US" dirty="0"/>
          </a:p>
        </p:txBody>
      </p:sp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3873B1A0-852C-EC42-A88F-DB0BB91FBCEC}"/>
              </a:ext>
            </a:extLst>
          </p:cNvPr>
          <p:cNvSpPr txBox="1"/>
          <p:nvPr/>
        </p:nvSpPr>
        <p:spPr>
          <a:xfrm>
            <a:off x="188674" y="6600120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 Day</a:t>
            </a:r>
            <a:endParaRPr lang="en-US" dirty="0"/>
          </a:p>
        </p:txBody>
      </p:sp>
      <p:sp>
        <p:nvSpPr>
          <p:cNvPr id="69" name="TextBox 68">
            <a:extLst>
              <a:ext uri="{FF2B5EF4-FFF2-40B4-BE49-F238E27FC236}">
                <a16:creationId xmlns="" xmlns:a16="http://schemas.microsoft.com/office/drawing/2014/main" id="{3873B1A0-852C-EC42-A88F-DB0BB91FBCEC}"/>
              </a:ext>
            </a:extLst>
          </p:cNvPr>
          <p:cNvSpPr txBox="1"/>
          <p:nvPr/>
        </p:nvSpPr>
        <p:spPr>
          <a:xfrm>
            <a:off x="1570112" y="3728378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 Day</a:t>
            </a:r>
            <a:endParaRPr lang="en-US" dirty="0"/>
          </a:p>
        </p:txBody>
      </p:sp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3873B1A0-852C-EC42-A88F-DB0BB91FBCEC}"/>
              </a:ext>
            </a:extLst>
          </p:cNvPr>
          <p:cNvSpPr txBox="1"/>
          <p:nvPr/>
        </p:nvSpPr>
        <p:spPr>
          <a:xfrm>
            <a:off x="1631076" y="6587212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 Day</a:t>
            </a:r>
            <a:endParaRPr lang="en-US" dirty="0"/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3873B1A0-852C-EC42-A88F-DB0BB91FBCEC}"/>
              </a:ext>
            </a:extLst>
          </p:cNvPr>
          <p:cNvSpPr txBox="1"/>
          <p:nvPr/>
        </p:nvSpPr>
        <p:spPr>
          <a:xfrm>
            <a:off x="2995037" y="5229681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 Day</a:t>
            </a:r>
            <a:endParaRPr lang="en-US" dirty="0"/>
          </a:p>
        </p:txBody>
      </p: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3873B1A0-852C-EC42-A88F-DB0BB91FBCEC}"/>
              </a:ext>
            </a:extLst>
          </p:cNvPr>
          <p:cNvSpPr txBox="1"/>
          <p:nvPr/>
        </p:nvSpPr>
        <p:spPr>
          <a:xfrm>
            <a:off x="2962898" y="3738288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 Day</a:t>
            </a:r>
            <a:endParaRPr lang="en-US" dirty="0"/>
          </a:p>
        </p:txBody>
      </p:sp>
      <p:sp>
        <p:nvSpPr>
          <p:cNvPr id="73" name="TextBox 72">
            <a:extLst>
              <a:ext uri="{FF2B5EF4-FFF2-40B4-BE49-F238E27FC236}">
                <a16:creationId xmlns="" xmlns:a16="http://schemas.microsoft.com/office/drawing/2014/main" id="{3873B1A0-852C-EC42-A88F-DB0BB91FBCEC}"/>
              </a:ext>
            </a:extLst>
          </p:cNvPr>
          <p:cNvSpPr txBox="1"/>
          <p:nvPr/>
        </p:nvSpPr>
        <p:spPr>
          <a:xfrm>
            <a:off x="1566702" y="8036968"/>
            <a:ext cx="140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 Day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9271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11066</TotalTime>
  <Words>510</Words>
  <Application>Microsoft Office PowerPoint</Application>
  <PresentationFormat>Custom</PresentationFormat>
  <Paragraphs>239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HelloBookish</vt:lpstr>
      <vt:lpstr>AGBossLady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Me</dc:creator>
  <cp:lastModifiedBy>Juanita Klotzer</cp:lastModifiedBy>
  <cp:revision>87</cp:revision>
  <cp:lastPrinted>2022-09-27T21:04:30Z</cp:lastPrinted>
  <dcterms:created xsi:type="dcterms:W3CDTF">2016-03-20T21:20:45Z</dcterms:created>
  <dcterms:modified xsi:type="dcterms:W3CDTF">2022-09-27T21:05:18Z</dcterms:modified>
</cp:coreProperties>
</file>