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4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8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0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3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3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8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4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1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B90B-6F60-42C9-8E4C-2584FE22835A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D376F-0323-4E5D-BD48-A5301DA14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9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http://psychtutor.weebly.com/biological-level-of-analysis.html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crash course videos</a:t>
            </a:r>
          </a:p>
          <a:p>
            <a:r>
              <a:rPr lang="en-US" dirty="0" smtClean="0"/>
              <a:t>Take notes on neurons</a:t>
            </a:r>
            <a:r>
              <a:rPr lang="en-US" smtClean="0"/>
              <a:t>, synapses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6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http://psychtutor.weebly.com/biological-level-of-analysis.html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http://psychtutor.weebly.com/biological-level-of-analysis.html</dc:title>
  <dc:creator>Tobin, Elizabeth R</dc:creator>
  <cp:lastModifiedBy>Tobin, Elizabeth R</cp:lastModifiedBy>
  <cp:revision>1</cp:revision>
  <dcterms:created xsi:type="dcterms:W3CDTF">2015-09-17T17:05:08Z</dcterms:created>
  <dcterms:modified xsi:type="dcterms:W3CDTF">2015-09-17T17:05:51Z</dcterms:modified>
</cp:coreProperties>
</file>