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2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0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C16A4-CA89-4DB6-807D-39A55B57CFD1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D5D7B-6645-41C3-A01B-80F2BE7C3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5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D5D7B-6645-41C3-A01B-80F2BE7C3E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71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D3FBEFC-FA7C-4A8D-A493-10FE71C7F7FD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A9BD3B47-F34F-47E3-BFBC-5D057F14B4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Politics and Presidents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John Adams (Federalist)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(March 4, 1797- March 4, 1801)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Key Events:</a:t>
            </a:r>
          </a:p>
          <a:p>
            <a:pPr lvl="1"/>
            <a:r>
              <a:rPr lang="en-US" altLang="en-US" dirty="0" smtClean="0">
                <a:solidFill>
                  <a:schemeClr val="tx1"/>
                </a:solidFill>
              </a:rPr>
              <a:t>XYZ Affair with France</a:t>
            </a:r>
          </a:p>
          <a:p>
            <a:pPr lvl="1"/>
            <a:r>
              <a:rPr lang="en-US" altLang="en-US" dirty="0" smtClean="0">
                <a:solidFill>
                  <a:schemeClr val="tx1"/>
                </a:solidFill>
              </a:rPr>
              <a:t>Alien and Sedition Acts</a:t>
            </a:r>
          </a:p>
          <a:p>
            <a:pPr lvl="1"/>
            <a:r>
              <a:rPr lang="en-US" altLang="en-US" dirty="0" smtClean="0">
                <a:solidFill>
                  <a:schemeClr val="tx1"/>
                </a:solidFill>
              </a:rPr>
              <a:t>Political Problems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Key Terms: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Alien and Sedition acts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Politics: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Summary: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440796"/>
              </p:ext>
            </p:extLst>
          </p:nvPr>
        </p:nvGraphicFramePr>
        <p:xfrm>
          <a:off x="457200" y="1066800"/>
          <a:ext cx="8382000" cy="44957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42767"/>
                <a:gridCol w="2993571"/>
                <a:gridCol w="3245662"/>
              </a:tblGrid>
              <a:tr h="4774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Federalists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Anti-Federalists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33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Goal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Get Const. </a:t>
                      </a:r>
                      <a:r>
                        <a:rPr lang="en-US" sz="1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Ratified</a:t>
                      </a:r>
                      <a:endParaRPr lang="en-US" sz="1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Keep Const. from getting Ratified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9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Roster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Hamilton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Madison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John Jay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Patrick Henry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Sam Adams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5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218532"/>
              </p:ext>
            </p:extLst>
          </p:nvPr>
        </p:nvGraphicFramePr>
        <p:xfrm>
          <a:off x="381000" y="1447800"/>
          <a:ext cx="8458200" cy="49822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62246"/>
                <a:gridCol w="3020786"/>
                <a:gridCol w="3275168"/>
              </a:tblGrid>
              <a:tr h="14865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View of Gov’t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Need To have a strong gov’t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Gov’t can become tyrannical!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View of People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People could be unpredictable, revolutionary and hard to control for stability</a:t>
                      </a: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Educated Elites know what’s best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People are smart and good and can rule themselves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Supporting the common man is best for the gov’t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099764"/>
              </p:ext>
            </p:extLst>
          </p:nvPr>
        </p:nvGraphicFramePr>
        <p:xfrm>
          <a:off x="457200" y="1066800"/>
          <a:ext cx="8382000" cy="44531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42767"/>
                <a:gridCol w="2993571"/>
                <a:gridCol w="3245662"/>
              </a:tblGrid>
              <a:tr h="1295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Federalists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Dates (1792-1820 Dies)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Democratic Republicans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Jeffersonian- Republicans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Dates (1792-1824 – Splits)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Goal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Powerful, Modern, Capitalist society, “English Model”</a:t>
                      </a:r>
                      <a:endParaRPr lang="en-US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Virtuous “Agrarian Utopia”</a:t>
                      </a:r>
                      <a:endParaRPr lang="en-US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57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Roster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Adams, Hamilton, Jay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Jefferson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Madison (Switched over Bank)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Aaron Burr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NY </a:t>
                      </a:r>
                      <a:r>
                        <a:rPr lang="en-US" sz="16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Gov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DeWitt Clinton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50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27911"/>
              </p:ext>
            </p:extLst>
          </p:nvPr>
        </p:nvGraphicFramePr>
        <p:xfrm>
          <a:off x="228600" y="1066800"/>
          <a:ext cx="8686800" cy="53294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0686"/>
                <a:gridCol w="3102428"/>
                <a:gridCol w="3363686"/>
              </a:tblGrid>
              <a:tr h="21967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View of Gov’t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Loose interpretation of Const.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Grow the country through strength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alt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Wanted a strong central </a:t>
                      </a:r>
                      <a:r>
                        <a:rPr lang="en-US" altLang="en-US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govt</a:t>
                      </a:r>
                      <a:r>
                        <a:rPr lang="en-US" alt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Strict Interpretation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Gov’t needs to be small, hands off, protect people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14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View of People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alt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Rule by the “best people”…</a:t>
                      </a:r>
                    </a:p>
                    <a:p>
                      <a:pPr eaLnBrk="1" hangingPunct="1"/>
                      <a:r>
                        <a:rPr lang="en-US" alt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 restrictions on speech and press…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alt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farmers, laborers the “common man”…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alt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speech and free press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01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589382"/>
              </p:ext>
            </p:extLst>
          </p:nvPr>
        </p:nvGraphicFramePr>
        <p:xfrm>
          <a:off x="457200" y="1295400"/>
          <a:ext cx="8382000" cy="5105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42767"/>
                <a:gridCol w="2993571"/>
                <a:gridCol w="3245662"/>
              </a:tblGrid>
              <a:tr h="5105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Important Stuff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Bank – Stabilize economy, grow country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Fed Gov’t take on Debt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Raise Taxes to pay it.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Alien and Sedition Acts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Jay’s Treaty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Anti-French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Hate the bank – Unconstitutional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Support the French </a:t>
                      </a:r>
                      <a:r>
                        <a:rPr lang="en-US" sz="18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Revl</a:t>
                      </a: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Virginia and Kentucky Resolutions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Louisiana </a:t>
                      </a:r>
                      <a:r>
                        <a:rPr lang="en-US" sz="1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Purchase**** </a:t>
                      </a:r>
                      <a:endParaRPr lang="en-US" sz="18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4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Key Elections - 1796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With </a:t>
            </a:r>
            <a:r>
              <a:rPr lang="en-US" sz="2800" b="1" dirty="0">
                <a:solidFill>
                  <a:schemeClr val="tx1"/>
                </a:solidFill>
              </a:rPr>
              <a:t>the nation politically divided, the election of 1796 was close.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 Federalists won a narrow victory, making John Adams the second President.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Jefferson, who finished second in the electoral vote race, became the new Vice President.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Key Election 1800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Adams </a:t>
            </a:r>
            <a:r>
              <a:rPr lang="en-US" sz="4000" dirty="0">
                <a:solidFill>
                  <a:schemeClr val="tx1"/>
                </a:solidFill>
              </a:rPr>
              <a:t>V Jefferson Round 2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Adams </a:t>
            </a:r>
            <a:r>
              <a:rPr lang="en-US" sz="2200" dirty="0">
                <a:solidFill>
                  <a:schemeClr val="tx1"/>
                </a:solidFill>
              </a:rPr>
              <a:t>VERY unpopular!</a:t>
            </a:r>
          </a:p>
          <a:p>
            <a:r>
              <a:rPr lang="en-US" sz="2200" dirty="0">
                <a:solidFill>
                  <a:schemeClr val="tx1"/>
                </a:solidFill>
              </a:rPr>
              <a:t>Adams angered many Federalists when he sought a peaceful solution to the undeclared naval war with France.  </a:t>
            </a:r>
          </a:p>
          <a:p>
            <a:r>
              <a:rPr lang="en-US" sz="2200" dirty="0">
                <a:solidFill>
                  <a:schemeClr val="tx1"/>
                </a:solidFill>
              </a:rPr>
              <a:t>Federalists such as Alexander Hamilton wanted a harsh policy toward France, including declaring war.</a:t>
            </a:r>
          </a:p>
          <a:p>
            <a:r>
              <a:rPr lang="en-US" sz="2200" dirty="0">
                <a:solidFill>
                  <a:schemeClr val="tx1"/>
                </a:solidFill>
              </a:rPr>
              <a:t>First, when the United States made peace with France, the Jeffersonian Republicans’ support for France became less of a rallying point for the Federalists.  </a:t>
            </a:r>
          </a:p>
          <a:p>
            <a:r>
              <a:rPr lang="en-US" sz="2200" dirty="0">
                <a:solidFill>
                  <a:schemeClr val="tx1"/>
                </a:solidFill>
              </a:rPr>
              <a:t>Jefferson did not win a majority in the electoral college.  He tied with his vice presidential running mate, Aaron Burr.</a:t>
            </a:r>
          </a:p>
          <a:p>
            <a:r>
              <a:rPr lang="en-US" sz="2200" dirty="0">
                <a:solidFill>
                  <a:schemeClr val="tx1"/>
                </a:solidFill>
              </a:rPr>
              <a:t>Big Old Mess…The House of </a:t>
            </a:r>
            <a:r>
              <a:rPr lang="en-US" sz="2200" dirty="0" smtClean="0">
                <a:solidFill>
                  <a:schemeClr val="tx1"/>
                </a:solidFill>
              </a:rPr>
              <a:t>Reps. voted </a:t>
            </a:r>
            <a:r>
              <a:rPr lang="en-US" sz="2200" dirty="0">
                <a:solidFill>
                  <a:schemeClr val="tx1"/>
                </a:solidFill>
              </a:rPr>
              <a:t>to choose the President.  Voting was deadlocked until the House elected Jefferson on its </a:t>
            </a:r>
            <a:r>
              <a:rPr lang="en-US" sz="2200" dirty="0" smtClean="0">
                <a:solidFill>
                  <a:schemeClr val="tx1"/>
                </a:solidFill>
              </a:rPr>
              <a:t>36th </a:t>
            </a:r>
            <a:r>
              <a:rPr lang="en-US" sz="2200" dirty="0">
                <a:solidFill>
                  <a:schemeClr val="tx1"/>
                </a:solidFill>
              </a:rPr>
              <a:t>ballot. 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Hamilton </a:t>
            </a:r>
            <a:r>
              <a:rPr lang="en-US" sz="2200" dirty="0">
                <a:solidFill>
                  <a:schemeClr val="tx1"/>
                </a:solidFill>
              </a:rPr>
              <a:t>Threw support to Jefferson, because he hated Burr more.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1804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Jefferson </a:t>
            </a:r>
            <a:r>
              <a:rPr lang="en-US" sz="2800" dirty="0">
                <a:solidFill>
                  <a:schemeClr val="tx1"/>
                </a:solidFill>
              </a:rPr>
              <a:t>Very popular.</a:t>
            </a:r>
          </a:p>
          <a:p>
            <a:r>
              <a:rPr lang="en-US" sz="2800" dirty="0">
                <a:solidFill>
                  <a:schemeClr val="tx1"/>
                </a:solidFill>
              </a:rPr>
              <a:t>Wins in a LANDSLIDE!  73% of the </a:t>
            </a:r>
            <a:r>
              <a:rPr lang="en-US" sz="2800" dirty="0" smtClean="0">
                <a:solidFill>
                  <a:schemeClr val="tx1"/>
                </a:solidFill>
              </a:rPr>
              <a:t>vote vs Charles </a:t>
            </a:r>
            <a:r>
              <a:rPr lang="en-US" sz="2800" dirty="0" err="1" smtClean="0">
                <a:solidFill>
                  <a:schemeClr val="tx1"/>
                </a:solidFill>
              </a:rPr>
              <a:t>Pickney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7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Macro</Template>
  <TotalTime>2014</TotalTime>
  <Words>406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Macro</vt:lpstr>
      <vt:lpstr>Politics and Presidents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Elections - 1796</vt:lpstr>
      <vt:lpstr>Key Election 1800  Adams V Jefferson Round 2 </vt:lpstr>
      <vt:lpstr>1804 </vt:lpstr>
      <vt:lpstr>John Adams (Federalist)  (March 4, 1797- March 4, 1801)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Presidents</dc:title>
  <dc:creator>Tobin, Michael R</dc:creator>
  <cp:lastModifiedBy>Tobin, Michael R</cp:lastModifiedBy>
  <cp:revision>8</cp:revision>
  <dcterms:created xsi:type="dcterms:W3CDTF">2014-12-01T15:28:15Z</dcterms:created>
  <dcterms:modified xsi:type="dcterms:W3CDTF">2014-12-03T14:45:29Z</dcterms:modified>
</cp:coreProperties>
</file>