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73" r:id="rId6"/>
    <p:sldId id="258" r:id="rId7"/>
    <p:sldId id="259" r:id="rId8"/>
    <p:sldId id="260" r:id="rId9"/>
    <p:sldId id="261" r:id="rId10"/>
    <p:sldId id="274" r:id="rId11"/>
    <p:sldId id="275" r:id="rId12"/>
    <p:sldId id="276" r:id="rId13"/>
    <p:sldId id="268" r:id="rId14"/>
    <p:sldId id="269" r:id="rId15"/>
    <p:sldId id="270" r:id="rId16"/>
    <p:sldId id="263" r:id="rId17"/>
    <p:sldId id="282" r:id="rId18"/>
    <p:sldId id="262" r:id="rId19"/>
    <p:sldId id="284" r:id="rId20"/>
    <p:sldId id="281" r:id="rId21"/>
    <p:sldId id="280" r:id="rId22"/>
    <p:sldId id="264" r:id="rId23"/>
    <p:sldId id="265" r:id="rId24"/>
    <p:sldId id="266" r:id="rId25"/>
    <p:sldId id="267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>
        <p:scale>
          <a:sx n="76" d="100"/>
          <a:sy n="76" d="100"/>
        </p:scale>
        <p:origin x="-124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60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700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889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417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906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894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809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827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280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397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904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A345-405A-4C2C-BA1F-D9F5DF52F1F5}" type="datetimeFigureOut">
              <a:rPr lang="en-IE" smtClean="0"/>
              <a:t>11/05/2014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99DE-D8D2-4CAF-875C-93A7E38730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0937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uact=8&amp;docid=z8h9qxCZd3DUiM&amp;tbnid=riP4PQhIZx84SM:&amp;ved=0CAUQjRw&amp;url=http%3A%2F%2Fartofeugenekaik.tumblr.com%2Fpost%2F35963900025%2Fj-for-vendetta-this-is-the-first-piece-in-a&amp;ei=uv1vU_qOGJSzyATa5IFY&amp;bvm=bv.66330100,d.aWw&amp;psig=AFQjCNGC5-gGVjFAxfPJDor-oXyplads_Q&amp;ust=139993477363047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Identity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Mask Making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09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188640"/>
            <a:ext cx="6981825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5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9"/>
          <a:stretch/>
        </p:blipFill>
        <p:spPr bwMode="auto">
          <a:xfrm>
            <a:off x="628650" y="839244"/>
            <a:ext cx="7886700" cy="53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North American Masks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716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296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2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IE" dirty="0" smtClean="0"/>
              <a:t>Venetian Masks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94" y="2996952"/>
            <a:ext cx="8208912" cy="38610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2808312"/>
          </a:xfrm>
        </p:spPr>
        <p:txBody>
          <a:bodyPr/>
          <a:lstStyle/>
          <a:p>
            <a:r>
              <a:rPr lang="en-IE" dirty="0"/>
              <a:t>Masks have always been a </a:t>
            </a:r>
            <a:r>
              <a:rPr lang="en-IE" dirty="0" smtClean="0"/>
              <a:t>part of </a:t>
            </a:r>
            <a:r>
              <a:rPr lang="en-IE" dirty="0"/>
              <a:t>the Venetian carnival</a:t>
            </a:r>
            <a:endParaRPr lang="en-IE" dirty="0" smtClean="0"/>
          </a:p>
          <a:p>
            <a:r>
              <a:rPr lang="en-IE" dirty="0" smtClean="0"/>
              <a:t>Venetian people used masks to hide whether they were poor or rich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023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54411"/>
            <a:ext cx="9671021" cy="65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8" y="0"/>
            <a:ext cx="4968552" cy="3721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342117" cy="5013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54673"/>
            <a:ext cx="4572000" cy="30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just"/>
            <a:r>
              <a:rPr lang="en-IE" b="1" u="sng" dirty="0" smtClean="0"/>
              <a:t>Mask in Theatre</a:t>
            </a:r>
            <a:endParaRPr lang="en-IE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IE" dirty="0" smtClean="0"/>
              <a:t>Masks </a:t>
            </a:r>
            <a:r>
              <a:rPr lang="en-IE" dirty="0"/>
              <a:t>play a key </a:t>
            </a:r>
            <a:r>
              <a:rPr lang="en-IE" dirty="0" smtClean="0"/>
              <a:t>part in </a:t>
            </a:r>
            <a:r>
              <a:rPr lang="en-IE" dirty="0"/>
              <a:t>world theatre traditions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42" y="2303303"/>
            <a:ext cx="543456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7.media.tumblr.com/tumblr_mdo21v4NOb1rkhcbf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28" y="1124744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718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688"/>
            <a:ext cx="8229600" cy="1143000"/>
          </a:xfrm>
        </p:spPr>
        <p:txBody>
          <a:bodyPr/>
          <a:lstStyle/>
          <a:p>
            <a:r>
              <a:rPr lang="en-IE" dirty="0" smtClean="0"/>
              <a:t>Mask Styles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5455594" cy="53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447827" cy="344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29" y="1146931"/>
            <a:ext cx="2848955" cy="284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20" y="4293096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281" y="705743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Protective Masks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9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7" y="260648"/>
            <a:ext cx="85629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822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3" y="374189"/>
            <a:ext cx="6718022" cy="508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323" y="5460658"/>
            <a:ext cx="6718022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Papyrus" panose="03070502060502030205" pitchFamily="66" charset="0"/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  <a:latin typeface="Papyrus" panose="03070502060502030205" pitchFamily="66" charset="0"/>
              </a:rPr>
              <a:t>very morning and take off at night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77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013"/>
            <a:ext cx="8705505" cy="568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60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5400" dirty="0" smtClean="0"/>
              <a:t>Making your own mask</a:t>
            </a:r>
            <a:endParaRPr lang="en-IE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sz="4000" dirty="0" smtClean="0"/>
              <a:t>Choose an Identity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dirty="0" smtClean="0"/>
              <a:t>Choose a style</a:t>
            </a:r>
          </a:p>
          <a:p>
            <a:pPr marL="514350" indent="-514350">
              <a:buFont typeface="+mj-lt"/>
              <a:buAutoNum type="arabicPeriod"/>
            </a:pPr>
            <a:r>
              <a:rPr lang="en-IE" sz="4000" dirty="0" smtClean="0"/>
              <a:t>Create brainstorm sketches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6033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IE" dirty="0" smtClean="0"/>
              <a:t>Sketching your design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907181" cy="5298801"/>
          </a:xfrm>
        </p:spPr>
      </p:pic>
    </p:spTree>
    <p:extLst>
      <p:ext uri="{BB962C8B-B14F-4D97-AF65-F5344CB8AC3E}">
        <p14:creationId xmlns:p14="http://schemas.microsoft.com/office/powerpoint/2010/main" val="26210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7"/>
            <a:ext cx="4512077" cy="288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01" y="1916832"/>
            <a:ext cx="5826236" cy="47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Your Assignment: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Create a functional mask using the “slab method” with 3D sculptural additions.</a:t>
            </a:r>
          </a:p>
          <a:p>
            <a:r>
              <a:rPr lang="en-IE" dirty="0" smtClean="0"/>
              <a:t>8 inches tall x 6 inches wide</a:t>
            </a:r>
          </a:p>
          <a:p>
            <a:r>
              <a:rPr lang="en-IE" dirty="0" smtClean="0"/>
              <a:t>One non-fired embellishment</a:t>
            </a:r>
          </a:p>
          <a:p>
            <a:r>
              <a:rPr lang="en-IE" dirty="0" smtClean="0"/>
              <a:t>Must have a meaning/purpose/reason (think self-portrait)</a:t>
            </a:r>
          </a:p>
          <a:p>
            <a:endParaRPr lang="en-IE" dirty="0" smtClean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66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Submit your notes and sketches</a:t>
            </a:r>
          </a:p>
          <a:p>
            <a:r>
              <a:rPr lang="en-US" dirty="0" smtClean="0"/>
              <a:t>Roll a slab and use newspaper to give your mask the desired three dimensional effects</a:t>
            </a:r>
          </a:p>
          <a:p>
            <a:r>
              <a:rPr lang="en-US" dirty="0" smtClean="0"/>
              <a:t>Slip and score your sculptural additions</a:t>
            </a:r>
          </a:p>
          <a:p>
            <a:r>
              <a:rPr lang="en-US" dirty="0" smtClean="0"/>
              <a:t>Make a hook or holes in the mask for functionality</a:t>
            </a:r>
          </a:p>
          <a:p>
            <a:r>
              <a:rPr lang="en-US" dirty="0" smtClean="0"/>
              <a:t>Bisque fire</a:t>
            </a:r>
          </a:p>
          <a:p>
            <a:r>
              <a:rPr lang="en-US" dirty="0" smtClean="0"/>
              <a:t>Paint with acrylic paint </a:t>
            </a:r>
          </a:p>
          <a:p>
            <a:r>
              <a:rPr lang="en-US" dirty="0" smtClean="0"/>
              <a:t>Add non fired embellishment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447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332656"/>
            <a:ext cx="83343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8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a mask used for?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4400" dirty="0" smtClean="0"/>
              <a:t>To disguise</a:t>
            </a:r>
          </a:p>
          <a:p>
            <a:r>
              <a:rPr lang="en-IE" sz="4400" dirty="0" smtClean="0"/>
              <a:t>To conceal</a:t>
            </a:r>
          </a:p>
          <a:p>
            <a:r>
              <a:rPr lang="en-IE" sz="4400" dirty="0" smtClean="0"/>
              <a:t>To hide</a:t>
            </a:r>
          </a:p>
          <a:p>
            <a:r>
              <a:rPr lang="en-IE" sz="4400" dirty="0" smtClean="0"/>
              <a:t>To cover</a:t>
            </a:r>
          </a:p>
          <a:p>
            <a:r>
              <a:rPr lang="en-IE" sz="4400" dirty="0" smtClean="0"/>
              <a:t>Enhancement</a:t>
            </a:r>
          </a:p>
          <a:p>
            <a:r>
              <a:rPr lang="en-IE" sz="4400" dirty="0" smtClean="0"/>
              <a:t>Protection</a:t>
            </a:r>
          </a:p>
          <a:p>
            <a:r>
              <a:rPr lang="en-IE" sz="4400" dirty="0" smtClean="0"/>
              <a:t>Entertainment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3147814" cy="41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332656"/>
            <a:ext cx="80867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95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433467"/>
          </a:xfrm>
        </p:spPr>
        <p:txBody>
          <a:bodyPr/>
          <a:lstStyle/>
          <a:p>
            <a:pPr marL="0" indent="0">
              <a:buNone/>
            </a:pPr>
            <a:r>
              <a:rPr lang="en-IE" sz="4400" b="1" u="sng" dirty="0" smtClean="0"/>
              <a:t>Ritual Masks</a:t>
            </a:r>
          </a:p>
          <a:p>
            <a:pPr marL="0" indent="0">
              <a:buNone/>
            </a:pPr>
            <a:endParaRPr lang="en-IE" sz="4400" b="1" u="sng" dirty="0" smtClean="0"/>
          </a:p>
          <a:p>
            <a:pPr marL="0" indent="0">
              <a:buNone/>
            </a:pPr>
            <a:r>
              <a:rPr lang="en-IE" dirty="0" smtClean="0"/>
              <a:t>The </a:t>
            </a:r>
            <a:r>
              <a:rPr lang="en-IE" dirty="0"/>
              <a:t>function of the masks may be magical or </a:t>
            </a:r>
            <a:r>
              <a:rPr lang="en-IE" dirty="0" smtClean="0"/>
              <a:t>religious;</a:t>
            </a:r>
          </a:p>
          <a:p>
            <a:r>
              <a:rPr lang="en-IE" dirty="0" smtClean="0"/>
              <a:t>To </a:t>
            </a:r>
            <a:r>
              <a:rPr lang="en-IE" dirty="0"/>
              <a:t>help mediate with </a:t>
            </a:r>
            <a:r>
              <a:rPr lang="en-IE" dirty="0" smtClean="0"/>
              <a:t>spirits </a:t>
            </a:r>
            <a:r>
              <a:rPr lang="en-IE" dirty="0"/>
              <a:t>or </a:t>
            </a:r>
            <a:endParaRPr lang="en-IE" dirty="0" smtClean="0"/>
          </a:p>
          <a:p>
            <a:r>
              <a:rPr lang="en-IE" dirty="0" smtClean="0"/>
              <a:t>To offer </a:t>
            </a:r>
            <a:r>
              <a:rPr lang="en-IE" dirty="0"/>
              <a:t>a protective role to </a:t>
            </a:r>
            <a:r>
              <a:rPr lang="en-IE" dirty="0" smtClean="0"/>
              <a:t>people </a:t>
            </a:r>
            <a:r>
              <a:rPr lang="en-IE" dirty="0"/>
              <a:t>who </a:t>
            </a:r>
            <a:r>
              <a:rPr lang="en-IE" dirty="0" smtClean="0"/>
              <a:t>wear and use the masks powers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41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26170"/>
          </a:xfrm>
        </p:spPr>
        <p:txBody>
          <a:bodyPr>
            <a:normAutofit fontScale="90000"/>
          </a:bodyPr>
          <a:lstStyle/>
          <a:p>
            <a:pPr algn="just"/>
            <a:r>
              <a:rPr lang="en-IE" dirty="0" smtClean="0"/>
              <a:t>In West Africa masks are used to communicate with spirits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863033" cy="48630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72816"/>
            <a:ext cx="240026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9021"/>
            <a:ext cx="6360988" cy="6750855"/>
          </a:xfrm>
        </p:spPr>
      </p:pic>
    </p:spTree>
    <p:extLst>
      <p:ext uri="{BB962C8B-B14F-4D97-AF65-F5344CB8AC3E}">
        <p14:creationId xmlns:p14="http://schemas.microsoft.com/office/powerpoint/2010/main" val="36220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095729" cy="5793507"/>
          </a:xfrm>
        </p:spPr>
      </p:pic>
    </p:spTree>
    <p:extLst>
      <p:ext uri="{BB962C8B-B14F-4D97-AF65-F5344CB8AC3E}">
        <p14:creationId xmlns:p14="http://schemas.microsoft.com/office/powerpoint/2010/main" val="32273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217</Words>
  <Application>Microsoft Office PowerPoint</Application>
  <PresentationFormat>On-screen Show (4:3)</PresentationFormat>
  <Paragraphs>45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Identity</vt:lpstr>
      <vt:lpstr>PowerPoint Presentation</vt:lpstr>
      <vt:lpstr>PowerPoint Presentation</vt:lpstr>
      <vt:lpstr>What is a mask used for?</vt:lpstr>
      <vt:lpstr>PowerPoint Presentation</vt:lpstr>
      <vt:lpstr>PowerPoint Presentation</vt:lpstr>
      <vt:lpstr>In West Africa masks are used to communicate with spirits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Venetian Masks</vt:lpstr>
      <vt:lpstr>PowerPoint Presentation</vt:lpstr>
      <vt:lpstr>PowerPoint Presentation</vt:lpstr>
      <vt:lpstr>Mask in Theatre</vt:lpstr>
      <vt:lpstr>PowerPoint Presentation</vt:lpstr>
      <vt:lpstr>Mask Styles</vt:lpstr>
      <vt:lpstr>PowerPoint Presentation</vt:lpstr>
      <vt:lpstr>PowerPoint Presentation</vt:lpstr>
      <vt:lpstr>PowerPoint Presentation</vt:lpstr>
      <vt:lpstr>Making your own mask</vt:lpstr>
      <vt:lpstr>Sketching your design</vt:lpstr>
      <vt:lpstr>PowerPoint Presentation</vt:lpstr>
      <vt:lpstr>Your Assignment:</vt:lpstr>
      <vt:lpstr>Steps: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</dc:title>
  <dc:creator>Hannah</dc:creator>
  <cp:lastModifiedBy>Burch, Anne</cp:lastModifiedBy>
  <cp:revision>13</cp:revision>
  <dcterms:created xsi:type="dcterms:W3CDTF">2013-01-03T17:26:17Z</dcterms:created>
  <dcterms:modified xsi:type="dcterms:W3CDTF">2014-05-11T23:24:13Z</dcterms:modified>
</cp:coreProperties>
</file>