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84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6" r:id="rId16"/>
    <p:sldId id="278" r:id="rId17"/>
    <p:sldId id="279" r:id="rId18"/>
    <p:sldId id="280" r:id="rId19"/>
    <p:sldId id="281" r:id="rId20"/>
    <p:sldId id="270" r:id="rId21"/>
    <p:sldId id="274" r:id="rId22"/>
    <p:sldId id="269" r:id="rId23"/>
    <p:sldId id="282" r:id="rId24"/>
    <p:sldId id="283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E016E-75D1-49D8-B194-E4F22C0EF5A4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DC868-F764-4BFB-B871-AA6978A15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9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E678F7-44F2-4A24-AA86-EE9D80B3BC69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5503A3-390D-4630-BDD7-A2F28E36FA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/>
          <a:p>
            <a:r>
              <a:rPr lang="en-US" sz="3200" dirty="0" smtClean="0"/>
              <a:t>-or-</a:t>
            </a:r>
          </a:p>
          <a:p>
            <a:r>
              <a:rPr lang="en-US" sz="3200" dirty="0" smtClean="0"/>
              <a:t>How to upset the Catholic Church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The Scientific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3: </a:t>
            </a:r>
            <a:r>
              <a:rPr lang="en-US" b="1" dirty="0" smtClean="0"/>
              <a:t>Age of Exploration: </a:t>
            </a:r>
            <a:r>
              <a:rPr lang="en-US" dirty="0"/>
              <a:t>New knowledge of the world </a:t>
            </a:r>
            <a:r>
              <a:rPr lang="en-US" dirty="0" smtClean="0"/>
              <a:t>challenged </a:t>
            </a:r>
            <a:r>
              <a:rPr lang="en-US" dirty="0"/>
              <a:t>old ideas, need better knowledge of astronomy and mathematics.</a:t>
            </a:r>
            <a:endParaRPr lang="en-US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Causes of Scientific Revolution: RRAP</a:t>
            </a:r>
          </a:p>
        </p:txBody>
      </p:sp>
      <p:pic>
        <p:nvPicPr>
          <p:cNvPr id="4098" name="Picture 2" descr="http://artfiles.art.com/5/p/LRG/20/2012/AYP6D00Z/nicholas-visscher-new-world-map-17th-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029200" cy="39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4: </a:t>
            </a:r>
            <a:r>
              <a:rPr lang="en-US" b="1" dirty="0" smtClean="0"/>
              <a:t>Printing Press - </a:t>
            </a:r>
            <a:r>
              <a:rPr lang="en-US" dirty="0"/>
              <a:t>Helps spread new ideas and knowledge quickly.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Causes of Scientific Revolution: RRAP</a:t>
            </a:r>
          </a:p>
        </p:txBody>
      </p:sp>
      <p:pic>
        <p:nvPicPr>
          <p:cNvPr id="5122" name="Picture 2" descr="http://upload.wikimedia.org/wikipedia/commons/thumb/f/f8/Printer_in_1568-ce.png/220px-Printer_in_1568-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5999"/>
            <a:ext cx="3429000" cy="4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150.si.edu/siarch/guide/guidepic/p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7099"/>
            <a:ext cx="28670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Geocentric Theory:</a:t>
            </a:r>
            <a:r>
              <a:rPr lang="en-US" sz="2800" dirty="0"/>
              <a:t> The “old” belief that the earth was at the center of the universe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People</a:t>
            </a:r>
            <a:endParaRPr lang="en-US" dirty="0"/>
          </a:p>
        </p:txBody>
      </p:sp>
      <p:pic>
        <p:nvPicPr>
          <p:cNvPr id="4" name="Picture 2" descr="http://2.bp.blogspot.com/_topEXnGuN6o/StCk1vPtQcI/AAAAAAAAAxg/w2VkDnCAh9c/s1600/geocentr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181600" cy="38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Heliocentric Theory: The “new” belief that the sun was at the center of the universe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People</a:t>
            </a:r>
          </a:p>
        </p:txBody>
      </p:sp>
      <p:pic>
        <p:nvPicPr>
          <p:cNvPr id="6146" name="Picture 2" descr="Illustration of Copernicus' heliocentric model of the univer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267200" cy="40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9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err="1"/>
              <a:t>Nicolaus</a:t>
            </a:r>
            <a:r>
              <a:rPr lang="en-US" sz="3600" b="1" dirty="0"/>
              <a:t> Copernicus:</a:t>
            </a:r>
            <a:r>
              <a:rPr lang="en-US" sz="3600" dirty="0"/>
              <a:t> Astronomer first came up with Heliocentric Theory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People</a:t>
            </a:r>
          </a:p>
        </p:txBody>
      </p:sp>
      <p:pic>
        <p:nvPicPr>
          <p:cNvPr id="10242" name="Picture 2" descr="http://upload.wikimedia.org/wikipedia/commons/thumb/8/88/Jan_Matejko-Astronomer_Copernicus-Conversation_with_God.jpg/225px-Jan_Matejko-Astronomer_Copernicus-Conversation_with_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83541"/>
            <a:ext cx="5181600" cy="373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Galileo </a:t>
            </a:r>
            <a:r>
              <a:rPr lang="en-US" sz="3200" b="1" dirty="0" err="1"/>
              <a:t>Galilei</a:t>
            </a:r>
            <a:r>
              <a:rPr lang="en-US" sz="3200" b="1" dirty="0"/>
              <a:t>:</a:t>
            </a:r>
            <a:r>
              <a:rPr lang="en-US" sz="3200" dirty="0"/>
              <a:t> Invented a telescope to help prove the Heliocentric Theory.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People</a:t>
            </a:r>
          </a:p>
        </p:txBody>
      </p:sp>
      <p:pic>
        <p:nvPicPr>
          <p:cNvPr id="9218" name="Picture 2" descr="http://upload.wikimedia.org/wikipedia/commons/thumb/e/e7/Bertini_fresco_of_Galileo_Galilei_and_Doge_of_Venice.jpg/220px-Bertini_fresco_of_Galileo_Galilei_and_Doge_of_Ven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43697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Scientific Method:</a:t>
            </a:r>
            <a:r>
              <a:rPr lang="en-US" sz="3200" dirty="0"/>
              <a:t> Procedure for testing ideas based on observation and reason.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People</a:t>
            </a:r>
          </a:p>
        </p:txBody>
      </p:sp>
      <p:pic>
        <p:nvPicPr>
          <p:cNvPr id="7170" name="Picture 2" descr="http://www.biology4kids.com/files/art/study_scimeth3_240x1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0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Isaac </a:t>
            </a:r>
            <a:r>
              <a:rPr lang="en-US" sz="3200" b="1" dirty="0"/>
              <a:t>Newton:</a:t>
            </a:r>
            <a:r>
              <a:rPr lang="en-US" sz="3200" dirty="0"/>
              <a:t> Scientist who discovered laws of gravity and planetary movement.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People</a:t>
            </a:r>
            <a:endParaRPr lang="en-US" dirty="0"/>
          </a:p>
        </p:txBody>
      </p:sp>
      <p:pic>
        <p:nvPicPr>
          <p:cNvPr id="5" name="Picture 2" descr="http://www.cosmosmagazine.com/files/imagecache/news/files/news/20080925_colliding_pl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33806"/>
            <a:ext cx="3474345" cy="356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teachertech.rice.edu/Participants/louviere/Newton/newto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33806"/>
            <a:ext cx="4158941" cy="356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1: New Knowledge </a:t>
            </a:r>
            <a:r>
              <a:rPr lang="en-US" sz="3600" dirty="0"/>
              <a:t>of the natural world in physics, biology, chemistry, and medicine</a:t>
            </a:r>
            <a:r>
              <a:rPr lang="en-US" sz="36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Effects of Scientific Revolution</a:t>
            </a:r>
            <a:endParaRPr lang="en-US" dirty="0"/>
          </a:p>
        </p:txBody>
      </p:sp>
      <p:pic>
        <p:nvPicPr>
          <p:cNvPr id="11266" name="Picture 2" descr="http://files.sciencesenligne.webnode.com/200000000-560ad5703b/icoScie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wic.edu/uploadedImages/SWIC_Root/Divisions/Images/Math%20and%20Sciences%20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05150"/>
            <a:ext cx="3302241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2: </a:t>
            </a:r>
            <a:r>
              <a:rPr lang="en-US" dirty="0"/>
              <a:t>Inspires the </a:t>
            </a:r>
            <a:r>
              <a:rPr lang="en-US" b="1" dirty="0"/>
              <a:t>Enlightenment</a:t>
            </a:r>
            <a:r>
              <a:rPr lang="en-US" dirty="0"/>
              <a:t> when people come up with new ideas for government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Scientific Revolution</a:t>
            </a:r>
          </a:p>
        </p:txBody>
      </p:sp>
      <p:pic>
        <p:nvPicPr>
          <p:cNvPr id="12290" name="Picture 2" descr="http://static.ddmcdn.com/gif/the-enlightenment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herightplanet.blog.com/files/2012/02/lumieresEnlight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95550"/>
            <a:ext cx="395748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think of any innovations or inventions that have changed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3: </a:t>
            </a:r>
            <a:r>
              <a:rPr lang="en-US" dirty="0"/>
              <a:t>Long-term: </a:t>
            </a:r>
            <a:r>
              <a:rPr lang="en-US" b="1" dirty="0"/>
              <a:t>New Technology</a:t>
            </a:r>
            <a:r>
              <a:rPr lang="en-US" dirty="0"/>
              <a:t> changes the world (ex. factories, engines, computers, internet, etc……).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Scientific Revolution</a:t>
            </a:r>
          </a:p>
        </p:txBody>
      </p:sp>
      <p:pic>
        <p:nvPicPr>
          <p:cNvPr id="13314" name="Picture 2" descr="http://upload.wikimedia.org/wikipedia/commons/thumb/c/c1/Computer-aj_aj_ashton_01.svg/250px-Computer-aj_aj_ashton_0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thumb/7/71/Wolfsburg_VW-Werk.jpg/250px-Wolfsburg_VW-We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84" y="4476687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pload.wikimedia.org/wikipedia/commons/thumb/1/1b/Mercedes_V6_DTM_Rennmotor_1996.jpg/220px-Mercedes_V6_DTM_Rennmotor_19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28" y="2576512"/>
            <a:ext cx="2095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commerce.idaho.gov/assets/content/images/internet-marketing-strategy-traffic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267199"/>
            <a:ext cx="2743200" cy="2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Right Side/Left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029200" cy="4572000"/>
          </a:xfrm>
        </p:spPr>
        <p:txBody>
          <a:bodyPr/>
          <a:lstStyle/>
          <a:p>
            <a:r>
              <a:rPr lang="en-US" dirty="0" smtClean="0"/>
              <a:t>LS Activity 1.2</a:t>
            </a:r>
          </a:p>
          <a:p>
            <a:r>
              <a:rPr lang="en-US" dirty="0" smtClean="0"/>
              <a:t>Draw four boxes on the left side of your notes</a:t>
            </a:r>
          </a:p>
          <a:p>
            <a:r>
              <a:rPr lang="en-US" dirty="0" smtClean="0"/>
              <a:t>Choose 4 of the following names and draw a picture which represents their achievements and contributions.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524000"/>
            <a:ext cx="3145536" cy="4572000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r>
              <a:rPr lang="en-US" dirty="0" smtClean="0"/>
              <a:t>RS Notes 1.2</a:t>
            </a:r>
          </a:p>
          <a:p>
            <a:endParaRPr lang="en-US" dirty="0"/>
          </a:p>
          <a:p>
            <a:r>
              <a:rPr lang="en-US" dirty="0" smtClean="0"/>
              <a:t>Power  Point Presentation</a:t>
            </a:r>
          </a:p>
          <a:p>
            <a:r>
              <a:rPr lang="en-US" dirty="0" smtClean="0"/>
              <a:t>Class Notes: The Scientific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Global II\Scientific Rev and Enlightenment\Galileo_Trial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609600"/>
            <a:ext cx="912876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6318"/>
          </a:xfrm>
        </p:spPr>
        <p:txBody>
          <a:bodyPr/>
          <a:lstStyle/>
          <a:p>
            <a:pPr algn="ctr"/>
            <a:r>
              <a:rPr lang="en-US" dirty="0" smtClean="0"/>
              <a:t>Is it any of this stuff?</a:t>
            </a:r>
            <a:endParaRPr lang="en-US" dirty="0"/>
          </a:p>
        </p:txBody>
      </p:sp>
      <p:pic>
        <p:nvPicPr>
          <p:cNvPr id="2050" name="Picture 2" descr="http://caise07.idi.ntnu.no/gifs/cellph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2130"/>
            <a:ext cx="190881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brary.thinkquest.org/08aug/00436/vacci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67" y="3437198"/>
            <a:ext cx="2762909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ncefalus.com/wp-content/uploads/2008/08/video-gam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30877"/>
            <a:ext cx="24536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itechnews.net/wp-content/uploads/2009/04/samsung-series-8000-7000-and-6000-led-hdt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8" y="4673885"/>
            <a:ext cx="2298981" cy="18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usclecarinsurance.net/wp-content/uploads/2009/02/muscle-c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98" y="1178718"/>
            <a:ext cx="2864996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ensafe.com/blog/wp-content/uploads/2009/10/airpla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46" y="4932671"/>
            <a:ext cx="2490788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appliancist.com/whirlpool-super-premium-espresso-refrigerator-20ri-d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19" y="2712522"/>
            <a:ext cx="1303187" cy="234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Believe it or not, most of these things did not exist 100 years ago</a:t>
            </a:r>
            <a:endParaRPr lang="en-US" sz="7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Dark Ages</a:t>
            </a:r>
          </a:p>
          <a:p>
            <a:pPr lvl="1"/>
            <a:r>
              <a:rPr lang="en-US" sz="6000" dirty="0" smtClean="0"/>
              <a:t>Very little education</a:t>
            </a:r>
          </a:p>
          <a:p>
            <a:pPr lvl="1"/>
            <a:r>
              <a:rPr lang="en-US" sz="6000" dirty="0" smtClean="0"/>
              <a:t>Agrarian Society</a:t>
            </a:r>
          </a:p>
          <a:p>
            <a:pPr lvl="1"/>
            <a:r>
              <a:rPr lang="en-US" sz="6000" dirty="0" smtClean="0"/>
              <a:t>No money</a:t>
            </a: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Why So Few Inventions?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546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major change that happens quickly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define “Revolution?”</a:t>
            </a:r>
            <a:endParaRPr lang="en-US" dirty="0"/>
          </a:p>
        </p:txBody>
      </p:sp>
      <p:pic>
        <p:nvPicPr>
          <p:cNvPr id="1026" name="Picture 2" descr="http://upload.wikimedia.org/wikipedia/en/4/4e/Viva_La_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87" y="3178523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c/c6/Cultural_Revolution_poster.jpg/250px-Cultural_Revolution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29" y="4578699"/>
            <a:ext cx="2381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Kos2VIte0qA/T6i1pOYoQ4I/AAAAAAAABB4/aNbe-eGnqYo/s1600/1221_Die_Revolution_1848_in_Berl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95944"/>
            <a:ext cx="338970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A major change in thinking when people began to use observation and thinking to answer questions about the world</a:t>
            </a:r>
          </a:p>
          <a:p>
            <a:r>
              <a:rPr lang="en-US" sz="5400" dirty="0" smtClean="0"/>
              <a:t>Started during the 16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and 17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centuries (1500-1700)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Scientific Revolution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401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1: </a:t>
            </a:r>
            <a:r>
              <a:rPr lang="en-US" sz="3200" b="1" dirty="0" smtClean="0"/>
              <a:t>Renaissance: </a:t>
            </a:r>
            <a:r>
              <a:rPr lang="en-US" sz="3200" dirty="0" smtClean="0"/>
              <a:t>“Rebirth of learning and arts inspired curiosity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Scientific Revolution: RRAP</a:t>
            </a:r>
            <a:endParaRPr lang="en-US" dirty="0"/>
          </a:p>
        </p:txBody>
      </p:sp>
      <p:pic>
        <p:nvPicPr>
          <p:cNvPr id="2050" name="Picture 2" descr="http://upload.wikimedia.org/wikipedia/commons/thumb/3/3e/Eyck.hubert.lamb.750pix.jpg/350px-Eyck.hubert.lamb.750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7000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rdowling.com/images/704cre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24374"/>
            <a:ext cx="66865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ccscougar.org/dgallagher/Art%20renaissance_art_files/image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52967"/>
            <a:ext cx="3532686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2: </a:t>
            </a:r>
            <a:r>
              <a:rPr lang="en-US" sz="2800" b="1" dirty="0" smtClean="0"/>
              <a:t>Reformation: </a:t>
            </a:r>
            <a:r>
              <a:rPr lang="en-US" sz="2800" dirty="0"/>
              <a:t>New ideas about god and the power of the Catholic Church.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Causes of Scientific Revolution: RRAP</a:t>
            </a:r>
          </a:p>
        </p:txBody>
      </p:sp>
      <p:pic>
        <p:nvPicPr>
          <p:cNvPr id="3074" name="Picture 2" descr="http://www.stpaulskingsville.org/images/lu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9" y="2667000"/>
            <a:ext cx="339344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ff.jccc.edu/jjackson/95-the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88453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E35529A0183D41909994E8F5E1A6A6" ma:contentTypeVersion="0" ma:contentTypeDescription="Create a new document." ma:contentTypeScope="" ma:versionID="7cb22d501f3e75771bfe0adb981b07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D960E0-E8E8-4FD2-B80F-0B7EC114210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B1A25D-B164-4A46-828C-8BAF849A3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9D589B-855E-4B8A-AD01-9821169A03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1203</TotalTime>
  <Words>409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Paper</vt:lpstr>
      <vt:lpstr>The Scientific Revolution</vt:lpstr>
      <vt:lpstr>Can you think of any innovations or inventions that have changed society?</vt:lpstr>
      <vt:lpstr>Is it any of this stuff?</vt:lpstr>
      <vt:lpstr>PowerPoint Presentation</vt:lpstr>
      <vt:lpstr>Why So Few Inventions?</vt:lpstr>
      <vt:lpstr>How do we define “Revolution?”</vt:lpstr>
      <vt:lpstr>The Scientific Revolution</vt:lpstr>
      <vt:lpstr>Causes of Scientific Revolution: RRAP</vt:lpstr>
      <vt:lpstr>Causes of Scientific Revolution: RRAP</vt:lpstr>
      <vt:lpstr>Causes of Scientific Revolution: RRAP</vt:lpstr>
      <vt:lpstr>Causes of Scientific Revolution: RRAP</vt:lpstr>
      <vt:lpstr>Terms and People</vt:lpstr>
      <vt:lpstr>Terms and People</vt:lpstr>
      <vt:lpstr>Terms and People</vt:lpstr>
      <vt:lpstr>Terms and People</vt:lpstr>
      <vt:lpstr>Terms and People</vt:lpstr>
      <vt:lpstr>Terms and People</vt:lpstr>
      <vt:lpstr>Effects of Scientific Revolution</vt:lpstr>
      <vt:lpstr>Effects of Scientific Revolution</vt:lpstr>
      <vt:lpstr>Effects of Scientific Revolution</vt:lpstr>
      <vt:lpstr>Right Side/Left Side</vt:lpstr>
      <vt:lpstr>PowerPoint Presentation</vt:lpstr>
    </vt:vector>
  </TitlesOfParts>
  <Company>Rochester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Englert, Louis</dc:creator>
  <cp:lastModifiedBy>David Dimmock</cp:lastModifiedBy>
  <cp:revision>30</cp:revision>
  <dcterms:created xsi:type="dcterms:W3CDTF">2010-09-13T10:08:08Z</dcterms:created>
  <dcterms:modified xsi:type="dcterms:W3CDTF">2015-05-15T10:26:46Z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0x01010086E35529A0183D41909994E8F5E1A6A6</vt:lpwstr>
  </property>
</Properties>
</file>