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3C4D-48B1-46B2-88D9-04E6438A868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6F485-8216-45A1-BE66-B9ABBECF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754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3C4D-48B1-46B2-88D9-04E6438A868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6F485-8216-45A1-BE66-B9ABBECF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101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3C4D-48B1-46B2-88D9-04E6438A868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6F485-8216-45A1-BE66-B9ABBECF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566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3C4D-48B1-46B2-88D9-04E6438A868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6F485-8216-45A1-BE66-B9ABBECF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105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3C4D-48B1-46B2-88D9-04E6438A868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6F485-8216-45A1-BE66-B9ABBECF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705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3C4D-48B1-46B2-88D9-04E6438A868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6F485-8216-45A1-BE66-B9ABBECF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165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3C4D-48B1-46B2-88D9-04E6438A868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6F485-8216-45A1-BE66-B9ABBECF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3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3C4D-48B1-46B2-88D9-04E6438A868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6F485-8216-45A1-BE66-B9ABBECF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833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3C4D-48B1-46B2-88D9-04E6438A868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6F485-8216-45A1-BE66-B9ABBECF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283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3C4D-48B1-46B2-88D9-04E6438A868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6F485-8216-45A1-BE66-B9ABBECF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423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33C4D-48B1-46B2-88D9-04E6438A868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6F485-8216-45A1-BE66-B9ABBECF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643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33C4D-48B1-46B2-88D9-04E6438A868D}" type="datetimeFigureOut">
              <a:rPr lang="en-US" smtClean="0"/>
              <a:t>5/11/2015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6F485-8216-45A1-BE66-B9ABBECF4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97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ohndclare.net/" TargetMode="External"/><Relationship Id="rId2" Type="http://schemas.openxmlformats.org/officeDocument/2006/relationships/hyperlink" Target="http://ibhistory.wikidot.com/topic-5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quizlet.com/subject/notes-cold-war-ib-history/" TargetMode="External"/><Relationship Id="rId4" Type="http://schemas.openxmlformats.org/officeDocument/2006/relationships/hyperlink" Target="http://ibhistory.wikidot.com/the-cold-wa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 2 – Topic 5 Cold War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http://ibhistory.wikidot.com/topic-5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http://www.johndclare.net/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http://ibhistory.wikidot.com/the-cold-war</a:t>
            </a:r>
            <a:endParaRPr lang="en-US" dirty="0" smtClean="0"/>
          </a:p>
          <a:p>
            <a:r>
              <a:rPr lang="en-US" smtClean="0">
                <a:hlinkClick r:id="rId5"/>
              </a:rPr>
              <a:t>https://quizlet.com/subject/notes-cold-war-ib-history/</a:t>
            </a:r>
            <a:endParaRPr lang="en-US" smtClean="0"/>
          </a:p>
          <a:p>
            <a:pPr marL="0" indent="0">
              <a:buNone/>
            </a:pPr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650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21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Paper 2 – Topic 5 Cold War</vt:lpstr>
    </vt:vector>
  </TitlesOfParts>
  <Company>Rochester City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2 – Topic 5 Cold War</dc:title>
  <dc:creator>Tobin, Elizabeth R</dc:creator>
  <cp:lastModifiedBy>Tobin, Elizabeth R</cp:lastModifiedBy>
  <cp:revision>2</cp:revision>
  <dcterms:created xsi:type="dcterms:W3CDTF">2015-05-11T10:06:30Z</dcterms:created>
  <dcterms:modified xsi:type="dcterms:W3CDTF">2015-05-11T10:22:55Z</dcterms:modified>
</cp:coreProperties>
</file>