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F984-9A82-4A57-AB2E-0870709B4A41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8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F984-9A82-4A57-AB2E-0870709B4A41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5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F984-9A82-4A57-AB2E-0870709B4A41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18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F984-9A82-4A57-AB2E-0870709B4A41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81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F984-9A82-4A57-AB2E-0870709B4A41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58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F984-9A82-4A57-AB2E-0870709B4A41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94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F984-9A82-4A57-AB2E-0870709B4A41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028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F984-9A82-4A57-AB2E-0870709B4A41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9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F984-9A82-4A57-AB2E-0870709B4A41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75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F984-9A82-4A57-AB2E-0870709B4A41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05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F984-9A82-4A57-AB2E-0870709B4A41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5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EF984-9A82-4A57-AB2E-0870709B4A41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72905-3294-4023-A324-1A56187F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9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PowerPoint Slides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Identify 2 methods used by Aztecs and 2 methods used by Incans to adapt to their environment</a:t>
            </a:r>
          </a:p>
          <a:p>
            <a:pPr marL="0" indent="0">
              <a:buNone/>
            </a:pPr>
            <a:r>
              <a:rPr lang="en-US" b="1" u="sng" dirty="0" smtClean="0"/>
              <a:t>Explain the following</a:t>
            </a:r>
            <a:r>
              <a:rPr lang="en-US" dirty="0" smtClean="0"/>
              <a:t> (for each method)</a:t>
            </a:r>
            <a:endParaRPr lang="en-US" b="1" u="sng" dirty="0" smtClean="0"/>
          </a:p>
          <a:p>
            <a:r>
              <a:rPr lang="en-US" dirty="0" smtClean="0"/>
              <a:t>What were the environmental challenges?</a:t>
            </a:r>
          </a:p>
          <a:p>
            <a:r>
              <a:rPr lang="en-US" dirty="0" smtClean="0"/>
              <a:t>How did they adapt to meet those challenges?</a:t>
            </a:r>
          </a:p>
          <a:p>
            <a:r>
              <a:rPr lang="en-US" dirty="0" smtClean="0"/>
              <a:t>What were the positive and negative effects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24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PowerPoint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and explain 2 modern day environmental challenges and methods used by society to adapt</a:t>
            </a:r>
          </a:p>
          <a:p>
            <a:r>
              <a:rPr lang="en-US" dirty="0" smtClean="0"/>
              <a:t>Compare and contrast Aztec and Incas to modern day environmental challenges and methods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114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81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Create PowerPoint Slides</vt:lpstr>
      <vt:lpstr>PowerPoint Slides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</dc:title>
  <dc:creator>Tobin, Elizabeth R</dc:creator>
  <cp:lastModifiedBy>Tobin, Elizabeth R</cp:lastModifiedBy>
  <cp:revision>6</cp:revision>
  <cp:lastPrinted>2015-04-17T15:21:28Z</cp:lastPrinted>
  <dcterms:created xsi:type="dcterms:W3CDTF">2015-04-14T13:58:20Z</dcterms:created>
  <dcterms:modified xsi:type="dcterms:W3CDTF">2015-04-20T15:29:12Z</dcterms:modified>
</cp:coreProperties>
</file>