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9D0A1-6ED0-4870-8766-02DF4E3DCA7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64966C-8E93-4DDB-BF93-0FD5D9F3A6B4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9D0A1-6ED0-4870-8766-02DF4E3DCA7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64966C-8E93-4DDB-BF93-0FD5D9F3A6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9D0A1-6ED0-4870-8766-02DF4E3DCA7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64966C-8E93-4DDB-BF93-0FD5D9F3A6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9D0A1-6ED0-4870-8766-02DF4E3DCA7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64966C-8E93-4DDB-BF93-0FD5D9F3A6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9D0A1-6ED0-4870-8766-02DF4E3DCA7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64966C-8E93-4DDB-BF93-0FD5D9F3A6B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9D0A1-6ED0-4870-8766-02DF4E3DCA7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64966C-8E93-4DDB-BF93-0FD5D9F3A6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9D0A1-6ED0-4870-8766-02DF4E3DCA7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64966C-8E93-4DDB-BF93-0FD5D9F3A6B4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9D0A1-6ED0-4870-8766-02DF4E3DCA7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64966C-8E93-4DDB-BF93-0FD5D9F3A6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9D0A1-6ED0-4870-8766-02DF4E3DCA7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64966C-8E93-4DDB-BF93-0FD5D9F3A6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9D0A1-6ED0-4870-8766-02DF4E3DCA7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64966C-8E93-4DDB-BF93-0FD5D9F3A6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9F9D0A1-6ED0-4870-8766-02DF4E3DCA7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B64966C-8E93-4DDB-BF93-0FD5D9F3A6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9F9D0A1-6ED0-4870-8766-02DF4E3DCA7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B64966C-8E93-4DDB-BF93-0FD5D9F3A6B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are you here?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purpose of school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5486400"/>
            <a:ext cx="6139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School is where you go to learn.</a:t>
            </a:r>
            <a:endParaRPr lang="en-US" sz="3600" dirty="0"/>
          </a:p>
        </p:txBody>
      </p:sp>
      <p:pic>
        <p:nvPicPr>
          <p:cNvPr id="7170" name="Picture 2" descr="http://www.montgomeryschoolsmd.org/uploadedImages/schools/school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914400"/>
            <a:ext cx="6324600" cy="42304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486400"/>
            <a:ext cx="83860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It is not a place for screaming and swearing.</a:t>
            </a:r>
            <a:endParaRPr lang="en-US" sz="3600" dirty="0"/>
          </a:p>
        </p:txBody>
      </p:sp>
      <p:pic>
        <p:nvPicPr>
          <p:cNvPr id="6146" name="Picture 2" descr="http://us.123rf.com/400wm/400/400/stuartphoto/stuartphoto0708/stuartphoto070800089/1438660-face-of-a-screaming-pretty-woman-close-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524000"/>
            <a:ext cx="2957513" cy="3429000"/>
          </a:xfrm>
          <a:prstGeom prst="rect">
            <a:avLst/>
          </a:prstGeom>
          <a:noFill/>
        </p:spPr>
      </p:pic>
      <p:pic>
        <p:nvPicPr>
          <p:cNvPr id="6148" name="Picture 4" descr="http://lh6.googleusercontent.com/-D0JHgRDLWEc/TgPD0AVuQPI/AAAAAAAAEgg/phvKh0LitAI/screamydou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52400"/>
            <a:ext cx="3733800" cy="2800350"/>
          </a:xfrm>
          <a:prstGeom prst="rect">
            <a:avLst/>
          </a:prstGeom>
          <a:noFill/>
        </p:spPr>
      </p:pic>
      <p:pic>
        <p:nvPicPr>
          <p:cNvPr id="6150" name="Picture 6" descr="http://www.ballerstatus.com/wp-content/uploads/2012/09/misc-angryblackma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3276600"/>
            <a:ext cx="3048000" cy="203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724400"/>
            <a:ext cx="762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It is not a place for punching, hitting, slapping, kicking, or harming another person.</a:t>
            </a:r>
            <a:endParaRPr lang="en-US" sz="3600" dirty="0"/>
          </a:p>
        </p:txBody>
      </p:sp>
      <p:pic>
        <p:nvPicPr>
          <p:cNvPr id="5122" name="Picture 2" descr="http://1.bp.blogspot.com/_UyiffDFtfIU/SfcHzAsLnhI/AAAAAAAABik/sFltp1OjtKI/s400/babies+fight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295400"/>
            <a:ext cx="3810000" cy="2857500"/>
          </a:xfrm>
          <a:prstGeom prst="rect">
            <a:avLst/>
          </a:prstGeom>
          <a:noFill/>
        </p:spPr>
      </p:pic>
      <p:pic>
        <p:nvPicPr>
          <p:cNvPr id="5124" name="Picture 4" descr="http://2.bp.blogspot.com/-PJFe6Xb3p30/UDOH79FFfiI/AAAAAAAABDg/SCneXPJEGpI/s1600/kids-fight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981200"/>
            <a:ext cx="3581400" cy="25004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5486400"/>
            <a:ext cx="5344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It is not a place for bullying.</a:t>
            </a:r>
            <a:endParaRPr lang="en-US" sz="3600" dirty="0"/>
          </a:p>
        </p:txBody>
      </p:sp>
      <p:pic>
        <p:nvPicPr>
          <p:cNvPr id="21506" name="Picture 2" descr="http://www.cde.state.co.us/pbis/Bullying/images/Bully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28600"/>
            <a:ext cx="5715000" cy="4876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5486400"/>
            <a:ext cx="54280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It is not a place for sleeping.</a:t>
            </a:r>
            <a:endParaRPr lang="en-US" sz="3600" dirty="0"/>
          </a:p>
        </p:txBody>
      </p:sp>
      <p:pic>
        <p:nvPicPr>
          <p:cNvPr id="4098" name="Picture 2" descr="http://blog.eventbrite.com/wp-content/uploads/sleep-on-books-1.10.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838200"/>
            <a:ext cx="4762500" cy="3667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0292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It is not a place for secretly listening to your MP3 player or sending text messages.</a:t>
            </a:r>
            <a:endParaRPr lang="en-US" sz="3600" dirty="0"/>
          </a:p>
        </p:txBody>
      </p:sp>
      <p:pic>
        <p:nvPicPr>
          <p:cNvPr id="3074" name="Picture 2" descr="http://profile.ak.fbcdn.net/hprofile-ak-prn1/41784_207370611490_7874670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76400"/>
            <a:ext cx="2835349" cy="2438400"/>
          </a:xfrm>
          <a:prstGeom prst="rect">
            <a:avLst/>
          </a:prstGeom>
          <a:noFill/>
        </p:spPr>
      </p:pic>
      <p:pic>
        <p:nvPicPr>
          <p:cNvPr id="3076" name="Picture 4" descr="http://100hours.jmc.uiowa.edu/images/academics/gallery4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1066800"/>
            <a:ext cx="4572000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4267200"/>
            <a:ext cx="6858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School is a place for learning.  It is a place for treating other people with respect.  Doing well in school will help you have a successful life.</a:t>
            </a:r>
            <a:endParaRPr lang="en-US" sz="3600" dirty="0"/>
          </a:p>
        </p:txBody>
      </p:sp>
      <p:pic>
        <p:nvPicPr>
          <p:cNvPr id="2050" name="Picture 2" descr="http://www.cba.csus.edu/biz/images/graduation_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28600"/>
            <a:ext cx="4648200" cy="40200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5029200"/>
            <a:ext cx="678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If you do not believe these things, you are in the wrong place.</a:t>
            </a:r>
            <a:endParaRPr lang="en-US" sz="3600" dirty="0"/>
          </a:p>
        </p:txBody>
      </p:sp>
      <p:pic>
        <p:nvPicPr>
          <p:cNvPr id="1026" name="Picture 2" descr="http://jackmustang.xomba.com/sites/xomba.com/files/thin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533400"/>
            <a:ext cx="3048000" cy="4572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49</TotalTime>
  <Words>124</Words>
  <Application>Microsoft Office PowerPoint</Application>
  <PresentationFormat>On-screen Show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Metro</vt:lpstr>
      <vt:lpstr>Why are you here?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are you here?</dc:title>
  <dc:creator>Wendy Lawther</dc:creator>
  <cp:lastModifiedBy>Lawther, Wendy L</cp:lastModifiedBy>
  <cp:revision>3</cp:revision>
  <dcterms:created xsi:type="dcterms:W3CDTF">2012-09-26T09:36:25Z</dcterms:created>
  <dcterms:modified xsi:type="dcterms:W3CDTF">2013-09-03T18:41:02Z</dcterms:modified>
</cp:coreProperties>
</file>