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5A359FF-A216-41F2-B01B-71AF4B53EC8E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B49D3E9-D11F-43EF-A636-9190EF0D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1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1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C3105-4719-4D84-AF1D-EA3BB35B832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DC60-5B5A-4735-9776-2B27301F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foxnews.com/v/4552880321001/no-charges-for-dentist-who-killed-cecil-the-lion/?#sp=show-clip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screeningfilm.com/content/uploads/2014/05/The-Lion-K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2738" y="1540042"/>
            <a:ext cx="105236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The Short Happy Life of Francis </a:t>
            </a:r>
            <a:r>
              <a:rPr lang="en-US" sz="5400" b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Macomber</a:t>
            </a:r>
            <a:endParaRPr lang="en-US" sz="5400" b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algn="ctr"/>
            <a:endParaRPr lang="en-US" sz="3200" b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algn="ctr"/>
            <a:r>
              <a:rPr lang="en-US" sz="32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Ernest Hemingway</a:t>
            </a:r>
            <a:endParaRPr lang="en-US" sz="32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88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1943" y="217530"/>
            <a:ext cx="467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Parts of a Lion</a:t>
            </a:r>
            <a:endParaRPr lang="en-US" sz="4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515" y="768767"/>
            <a:ext cx="11753926" cy="5780255"/>
            <a:chOff x="272515" y="768767"/>
            <a:chExt cx="11753926" cy="5780255"/>
          </a:xfrm>
        </p:grpSpPr>
        <p:pic>
          <p:nvPicPr>
            <p:cNvPr id="2052" name="Picture 4" descr="https://encrypted-tbn3.gstatic.com/images?q=tbn:ANd9GcRS3c81LbSPpTCIw4GDV_HdYRJldMeXCdsPSJCeKwqV8yxTTvZGA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28" y="1242176"/>
              <a:ext cx="5844172" cy="3597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scm.ulster.ac.uk/~B00637189/des310/lionki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985" y="3130215"/>
              <a:ext cx="5656115" cy="341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825716" y="2096585"/>
              <a:ext cx="954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tangChe" panose="02030609000101010101" pitchFamily="49" charset="-127"/>
                  <a:ea typeface="BatangChe" panose="02030609000101010101" pitchFamily="49" charset="-127"/>
                </a:rPr>
                <a:t>Mane</a:t>
              </a:r>
              <a:r>
                <a:rPr lang="en-US" sz="2000" b="1" dirty="0" smtClean="0">
                  <a:latin typeface="BatangChe" panose="02030609000101010101" pitchFamily="49" charset="-127"/>
                  <a:ea typeface="BatangChe" panose="02030609000101010101" pitchFamily="49" charset="-127"/>
                </a:rPr>
                <a:t> </a:t>
              </a:r>
              <a:endParaRPr lang="en-US" sz="2000" b="1" dirty="0"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0745" y="5313027"/>
              <a:ext cx="2322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tangChe" panose="02030609000101010101" pitchFamily="49" charset="-127"/>
                  <a:ea typeface="BatangChe" panose="02030609000101010101" pitchFamily="49" charset="-127"/>
                </a:rPr>
                <a:t>Muzzle/snout </a:t>
              </a:r>
              <a:endParaRPr lang="en-US" sz="2000" b="1" dirty="0"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17117" y="3387891"/>
              <a:ext cx="2572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tangChe" panose="02030609000101010101" pitchFamily="49" charset="-127"/>
                  <a:ea typeface="BatangChe" panose="02030609000101010101" pitchFamily="49" charset="-127"/>
                </a:rPr>
                <a:t>Hind quarters</a:t>
              </a:r>
              <a:endParaRPr lang="en-US" sz="2000" b="1" dirty="0"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2515" y="768767"/>
              <a:ext cx="2250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tangChe" panose="02030609000101010101" pitchFamily="49" charset="-127"/>
                  <a:ea typeface="BatangChe" panose="02030609000101010101" pitchFamily="49" charset="-127"/>
                </a:rPr>
                <a:t>Crouching</a:t>
              </a:r>
              <a:endParaRPr lang="en-US" sz="2000" b="1" dirty="0"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33272" y="2603061"/>
              <a:ext cx="18931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tangChe" panose="02030609000101010101" pitchFamily="49" charset="-127"/>
                  <a:ea typeface="BatangChe" panose="02030609000101010101" pitchFamily="49" charset="-127"/>
                </a:rPr>
                <a:t>standing</a:t>
              </a:r>
              <a:endParaRPr lang="en-US" sz="2000" b="1" dirty="0"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7475621" y="2619805"/>
              <a:ext cx="304801" cy="768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273256" y="2486526"/>
              <a:ext cx="2512554" cy="3820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913823" y="3911111"/>
              <a:ext cx="593655" cy="1277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572944" y="3229474"/>
              <a:ext cx="545129" cy="19589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801918" y="4327047"/>
              <a:ext cx="2946220" cy="9859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413735" y="2599127"/>
              <a:ext cx="1796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tangChe" panose="02030609000101010101" pitchFamily="49" charset="-127"/>
                  <a:ea typeface="BatangChe" panose="02030609000101010101" pitchFamily="49" charset="-127"/>
                </a:rPr>
                <a:t>flanks</a:t>
              </a:r>
              <a:endParaRPr lang="en-US" sz="2000" b="1" dirty="0">
                <a:latin typeface="BatangChe" panose="02030609000101010101" pitchFamily="49" charset="-127"/>
                <a:ea typeface="BatangChe" panose="02030609000101010101" pitchFamily="49" charset="-127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 flipV="1">
              <a:off x="8973206" y="3040897"/>
              <a:ext cx="443910" cy="1779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0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" y="3962399"/>
            <a:ext cx="11662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Is it </a:t>
            </a:r>
            <a:r>
              <a:rPr lang="en-US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okay</a:t>
            </a:r>
            <a:r>
              <a:rPr lang="en-US" sz="4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to hunt lions for sport?</a:t>
            </a:r>
          </a:p>
          <a:p>
            <a:pPr algn="ctr"/>
            <a:endParaRPr lang="en-US" sz="48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algn="ctr"/>
            <a:r>
              <a:rPr lang="en-US" sz="4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Is it </a:t>
            </a:r>
            <a:r>
              <a:rPr lang="en-US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legal</a:t>
            </a:r>
            <a:r>
              <a:rPr lang="en-US" sz="4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to hunt lions for sport?</a:t>
            </a:r>
            <a:endParaRPr lang="en-US" sz="48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3074" name="Picture 2" descr="http://huntinginafricasafaris.com/wp-content/uploads/2014/03/hunting-lions-in-south-africa-with-the-best-lion-hunting-outfitters-in-south-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82" y="288757"/>
            <a:ext cx="5506160" cy="36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ichef.bbci.co.uk/news/624/cpsprodpb/144BA/production/_84603138_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48" y="4076503"/>
            <a:ext cx="4717204" cy="26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1/1e/Cecil_the_lion_at_Hwange_National_Park_(451656020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1" y="110674"/>
            <a:ext cx="5406189" cy="38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bsnews2.cbsistatic.com/hub/i/r/2015/07/28/04f80095-e880-4430-90f2-cb0c1995fd70/thumbnail/620x350/7fb462615a84ac2e919760b59ff4d950/cecil-and-lioness-brent-stapelka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39" y="3344125"/>
            <a:ext cx="4418849" cy="24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749" y="3228385"/>
            <a:ext cx="3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loving husband</a:t>
            </a:r>
            <a:endParaRPr lang="en-US" sz="2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09" y="199502"/>
            <a:ext cx="3069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Meet Cecil</a:t>
            </a:r>
            <a:endParaRPr lang="en-US" sz="4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4104" name="Picture 8" descr="http://i.dailymail.co.uk/i/pix/2015/08/01/00/2B00EDE100000578-3181277-image-a-5_14383857810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862"/>
            <a:ext cx="4026368" cy="29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7923" y="1379503"/>
            <a:ext cx="203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teacher </a:t>
            </a:r>
            <a:endParaRPr lang="en-US" sz="2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569" y="4636949"/>
            <a:ext cx="2797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lion tracked and studied by </a:t>
            </a:r>
            <a:r>
              <a:rPr lang="en-US" sz="2800" b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Cambdridge</a:t>
            </a:r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University</a:t>
            </a:r>
            <a:endParaRPr lang="en-US" sz="2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454442" y="5261811"/>
            <a:ext cx="1941656" cy="576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0" name="Picture 14" descr="https://voiceofniagara.files.wordpress.com/2015/07/cecil-and-cu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32" y="876228"/>
            <a:ext cx="34385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744328" y="418998"/>
            <a:ext cx="3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caring father</a:t>
            </a:r>
            <a:endParaRPr lang="en-US" sz="2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2196" y="110674"/>
            <a:ext cx="322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Zimbabwean lion</a:t>
            </a:r>
            <a:endParaRPr lang="en-US" sz="2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47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chef-1.bbci.co.uk/news/660/cpsprodpb/DEC0/production/_84542075_lion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0" y="855119"/>
            <a:ext cx="5955853" cy="3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295" y="85678"/>
            <a:ext cx="8373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Meet Dr. Walter Palmer D.D.S.</a:t>
            </a:r>
            <a:endParaRPr lang="en-US" sz="4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10" y="4758927"/>
            <a:ext cx="569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tangChe" panose="02030609000101010101" pitchFamily="49" charset="-127"/>
                <a:ea typeface="BatangChe" panose="02030609000101010101" pitchFamily="49" charset="-127"/>
                <a:hlinkClick r:id="rId3"/>
              </a:rPr>
              <a:t>In Zimbabwe, 2015,</a:t>
            </a:r>
          </a:p>
          <a:p>
            <a:r>
              <a:rPr lang="en-US" sz="3600" b="1" dirty="0" smtClean="0">
                <a:latin typeface="BatangChe" panose="02030609000101010101" pitchFamily="49" charset="-127"/>
                <a:ea typeface="BatangChe" panose="02030609000101010101" pitchFamily="49" charset="-127"/>
                <a:hlinkClick r:id="rId3"/>
              </a:rPr>
              <a:t>Dr. Palmer killed Cecil</a:t>
            </a:r>
            <a:r>
              <a:rPr lang="en-US" sz="36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.</a:t>
            </a:r>
            <a:endParaRPr lang="en-US" sz="36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5124" name="Picture 4" descr="http://i.ytimg.com/vi/o88oq1DHNJ8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78" y="3400927"/>
            <a:ext cx="5475704" cy="3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inancialjuneteenth.com/wp-content/uploads/2015/04/Zimbabwe-Uganda-Kenya-land-grabbing-is-displacing-millions-of-Africans-www.financialjuneteenth.com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74" y="316833"/>
            <a:ext cx="3084094" cy="30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282989" y="2312505"/>
            <a:ext cx="433137" cy="51090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nancialjuneteenth.com/wp-content/uploads/2015/04/Zimbabwe-Uganda-Kenya-land-grabbing-is-displacing-millions-of-Africans-www.financialjuneteenth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92" y="0"/>
            <a:ext cx="6815890" cy="68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129" y="315265"/>
            <a:ext cx="5566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In Kenya, 1935, Francis </a:t>
            </a:r>
            <a:r>
              <a:rPr lang="en-US" sz="3600" b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Macomber</a:t>
            </a:r>
            <a:r>
              <a:rPr lang="en-US" sz="36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sets out on a lion hunt as well…</a:t>
            </a:r>
            <a:endParaRPr lang="en-US" sz="36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Oval 2"/>
          <p:cNvSpPr/>
          <p:nvPr/>
        </p:nvSpPr>
        <p:spPr>
          <a:xfrm>
            <a:off x="9863388" y="2950745"/>
            <a:ext cx="946484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s://encrypted-tbn1.gstatic.com/images?q=tbn:ANd9GcTIm3PmSV2Fc960pBITbVTSaQbEt2KLlufs9kmjuQu8ospBqL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8" y="2612058"/>
            <a:ext cx="5796046" cy="40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-media-cache-ak0.pinimg.com/736x/f8/cd/bf/f8cdbfe7f37c668470dc2a7d33f848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dominiquehardy1.files.wordpress.com/2014/09/1370104175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47" y="1285905"/>
            <a:ext cx="6682783" cy="37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2740" y="1104260"/>
            <a:ext cx="288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Margot </a:t>
            </a:r>
            <a:r>
              <a:rPr lang="en-US" sz="2800" b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Macomber</a:t>
            </a:r>
            <a:endParaRPr lang="en-US" sz="2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90" y="658078"/>
            <a:ext cx="312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Francis </a:t>
            </a:r>
            <a:r>
              <a:rPr lang="en-US" sz="2800" b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Macomber</a:t>
            </a:r>
            <a:endParaRPr lang="en-US" sz="2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2043" y="1434759"/>
            <a:ext cx="263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Robert Wilson</a:t>
            </a:r>
            <a:endParaRPr lang="en-US" sz="28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2339" y="328992"/>
            <a:ext cx="40643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Main Characters</a:t>
            </a:r>
            <a:endParaRPr lang="en-US" sz="4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73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-media-cache-ak0.pinimg.com/736x/f8/cd/bf/f8cdbfe7f37c668470dc2a7d33f848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4713" y="694871"/>
            <a:ext cx="22458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Coward</a:t>
            </a:r>
            <a:endParaRPr lang="en-US" sz="5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4483" y="667847"/>
            <a:ext cx="328061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1935 society deems a man a coward if…</a:t>
            </a:r>
            <a:endParaRPr lang="en-US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628" y="556371"/>
            <a:ext cx="3280611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Today, in 2015 society deems a man a coward if…</a:t>
            </a:r>
            <a:endParaRPr lang="en-US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67660" y="1618201"/>
            <a:ext cx="1" cy="3499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-media-cache-ak0.pinimg.com/736x/f8/cd/bf/f8cdbfe7f37c668470dc2a7d33f848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4042" y="497304"/>
            <a:ext cx="60639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Internal Conflict </a:t>
            </a:r>
            <a:endParaRPr lang="en-US" sz="54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AutoShape 4" descr="data:image/png;base64,iVBORw0KGgoAAAANSUhEUgAAAOEAAADhCAMAAAAJbSJIAAAAkFBMVEX///8AAACZmZn8/Pz5+fn39/fy8vLY2Nj09PTs7Oy8vLzS0tJgYGCKiorj4+Pe3t5WVlahoaGrq6tycnK0tLTCwsJQUFB/f3+FhYXn5+dqamrIyMgjIyM4ODiTk5NHR0cwMDAYGBg9PT0TExMoKCgeHh55eXljY2NKSkoODg45OTlBQUFyc3eVlpmlpqiur7Da6szUAAARIElEQVR4nO1diZKqOhBlEwQEZBMQZXCd8c6o//93j3TCKusdvQTrnXp1S0f0pUnS6+nAMKOA5/lx/sf/Bqq2OrDs3gvfVcqITbF1xh7La7Bmc3zOxh7NK+AWJGQ3wdjDeQXCY1FGfezhvAKC81GYRWHs4bwGhnbI9uLYY3kV+HBBRAzHHsrrIHsg4X7scbwSUoxEVMcexishbhIJ/bFH8VKYiYTLsQfxUiD7v5mPPYonw2NXpp563XYi4UkcdTxPh4YVqCYhU6+w7ydhkHkz8eJzyb6hhBz7gI9JBIq8GCqK2iMY2jxKaDddKykSJcKLd5sM9jvqCIfkRwFZpf5S85J8tqMhSpbOpfGupbaLHXTJxfPs7+wLX/VXppFy9IoxD4Fos1WcW5YWbEOOQcva1cBn0+rDJyH7Oes1A+8LtWbVsRu58XqYmXyWheabcct+znjqiAciKMh1OYe6gVXlplHlgH3o99vhifzwqBGknwuoYauGIyKv6QvI3i96/vgs3QBjTuJnpl/SfAue1UuTEZeSD93ePx9i26L9epx/DxPLt8pDPL7jtofrIZoDb/PTb4b4W+jc125RDGF1LOGzUhN4odLk1ol/sITN2nQYQvi1/uv6xZgrqW54WlAb0GASU8jnLEPItvo1QzBHrhtrPuvnfgWzYBqfl1sy4PfOT/u9X6BgGeO/nsG5tmNXZtGNc6mRsOC9cX8d8chbbBwKSwAbXO4ZQ/wlvFQ+/xda9Cv9kUyzqJX3I4LEOvFvSkl57TQNioPTc63rb4DzS3FHIYlrU4vEi1/jn1JmvJ5lPJ482L8CXk7r9ou41vnAlZqPRH9u2TIa0xz/FIsednDZ5gwQdw85tLNFWcJRA8QMQToDLcCbtUEV4cVJwohS4oAGTYoQFkdYD7NNbexLO66QdKTBGGJgEduUqQhX1LvRwqn8mbQEf43d0JBsS6F/dC0ps+UeoCVcyqvJkmM5tCRMU7j2ot0gas1zwpsaNUHSb9CSXPsf/+N/jAnuuG2ozrwJ7mzVULwbsP8yqVmUI9sbENIZPVxauoCroJ/9LR+UmfpWM2gA4ch2BItFhCd2PyVSzZwEBc/Ke1MIPImXN5aQUf805B6M9+F1q1xdBlBi2Ty0cNY0pNCeDD+JaFMVy1GSQ3suPvO0kkFLlvAJmK+/7uQlyqGRlD3KB+xGG9NzgfiHhAacS6i+ky8q5cLkEkJG9G0U6wpJAzoUyQU6Vh3o9FAONUtc2+mC/aInlf0UQFHpKOIXKKsPXL+3ouhDweKk49m0FOBrHN+q4Ukg3Kag0NL1Zk1rcsyW8efNBGTI1ssQv5GWwZC0fWUS26nEE8PsVi3q4sTMpHJPLZCKrc3sabM55e+4NwiSlYxBsllGoQQSBaq1SMW0J75YQ8JUZI++WmZQimFayF5P2DsV0vW5DOusu2gSph8NfKC/grTDAiyaLQNh+03UBcdlfXbbmoyZY97alLLBGYiAWlfmG1O9aKIj9ATpb+qRTQPOX/zq8TwfuLOwl/MJ+nZyRgN6Q3f97ACs59uLB/R0gJ3vy4XeT1CdAvmpN/0cKZvVK4fzAhiDlAdKxm0nFvG7gwyAfEm8VpraYnoAcQ8GXI76SSfmnXIs+6f+k8CpMZEojTqxoJ+rEk1VYhlRsu2xN/E8QPFSgipjfZkyRxe1jg6iB9NCBO6JZdmEo215ASYCJPgfeCUoxJjMYUqh5nlrFMAXkzB25rWAhA/thBBETSOhMc9J9kUJ4a/f6NW5NpIACVeqQb+QfJaUKbO5cRCIxq/g5Ezle2nb2yH+pDxRXGjrKQULdpaswEFVXPlesbGPavYCZgqtcY6pKKGVzxzM8qESFhclpNr0gyCo77oaGmJq3ga9BKZltZedSIgzjDRHGbDdkD1HlaaSJ41z3ugVNLNfKhw2LKE6U7L9SimghHZnaiTkMglhoo+VL8L+RcSMVbpfKcUptQSrqoR8QYMuHiNHSNWgCBGMyZgnKHQAyp/I+9oVqE8YKFNBfGs+eiCZeOnyhhcUpxZhLSKXjCX2vQD13GIG7HTqsp1MKXAHoQkHPg46cgB8nmRm+W26CmhFoc47aCIWZPIxL5XqSDF3SwdRSbA/vsQuEeWnKDrLzeV0GaoQV0WfhnLPlGFEWVgN3UwFCY+TiPWR1RiUwwYJv2/eWptIhQZxZwadRrIiunQqEKshfhd4qM1MiJkBZnFIw6sQU+5wV2EMlhAZ+uYj3ugDcIKHhOryifKwsAojDaL6Qj5MS9Ew8m6gtYCNOwk7mCIeOCUw6TSnZx6wH+iXoo07raPnV01hrKrZdTrWYWk5gqYvEA9jV8OjgfNna3SmRndypgYQ69fUdDET+nGHIvrbtNgmapqRqoCwEavOC6K5T60Dale/sfT6AFCfmL1HgGVa8/cQxcaL6g7lBjp5NEBu8mpES3sMIfb1t4NuoHxNNbHdBGlytgIBkmY9HbfF5DQpgto/p6Q2uQd0A2pobNzjmIT5cZJTKJLnjm27o9rF0NwqDVC1S5Yb7IoYUKFiWrRE417qkOni70G1yp5KaCi60Qf7iEXzNBpZf5B9lylnXwqS9vUg244sVrOBrl/iJ7CxfdeplVL1q/2TZPZIR15ct1Slx1vCxp8WbacIIoRV8T41875jIe2dltviqq8299gGHFYcZZSaIkuIvSwtiI1m6A1SIGraeXi4FYyjnB6NvWwQc2XSYyILT8aJvTC1f8hRueA3VvZMTttF6mQWOOkjI2IJP0jhuKx5gNDhrNBBjM4eUrJWC3oCUUrSSr5g5R2k+8UyX9PejJCMNvzccLzlha1irVBweBRPtEnZzUarsJCtCB+ftsMuYB3ikgXWRHPdelBZJ238cgY52Ksc/6CVWQ5qXe9UHPk5LdaDySh43kJofpeFHP+pAURrFANeaCh5sPSBy61Xq9XybBWcGBnWZmXHhSXfwR7dgJDRFIYNoUXPb9v5Mi0iUHL3b/Sjkme42fWSTxpSllXKUBOgr6s2ESVa6a4c3XGV8DjytAV615uMwbZMOPELxs9TkX7RZfFt7yQ2+D0NLCHMaaThzEgHi0gMhDZoZSn1GxGBPPuBCpIUeUga9ihB3fcuWs8ejQ2BsGObpf/nIM9bQ2ofuBin/ioe3ZBt3QfYa6WGyJeT0qRG7djyzRofFBtaipI4Xmq7lEGqlHhFj9sWB8hUNQstiZOlDVKlxAN62Gw4IflBVdhPDmY1ITgawDAEOk2Vj0oMEGXVfYvNMSQksNkHVmlIiTNTRS5gPIThhPTwtqR7iYDjhxVV5HHPIKKvWl2PtRHZaOAN1bUsRVUlNczncFBNV684LsRDouNRz7J2ZOswyIrNUAyRe9ckj7qjIk1j1Yo3zBwy2M5krovGUqRGz00CDpQQKVMS5vJpIo6KdCJ5YtGXf1cTONHn30rIZTtXTA+uo8JO4FSpnasIvGb9w2AJUWTyjfSKdKJJQKwRCt4WpsuExTXXE0gJn2app8ZS03NRKd9K6fZB1mxY4wuYmXm2rbcU5IEBMVskO8OMbtHNB7rooLgcvpsVow6qTIUlxE3LqYQuZO6X2ISh14PoFYVnmGLs15w0frIbDBc4VoGJKxPp5gMdO8SnrC1BHb59d2QpwZ3ceuu0cJSVLoSB6lDc1UkI2HCjBoilW/9dMNFKqnT6Qcl+5BLvv1Zf+5InOGamTc/rYcdyTA8ZjVPfsaVWXksPxuADlctuX8NRPv8GgZ/c7mO89NzqWsKtlv1ambKHOZaf0xqYZPmP7IHzAl+n2nncUmj3sGz5GmW/K5dDGHV4yjhfAFJy8LvcE8IDIDyq8mIvPHOARqQPWt9qji43JDVEhVTAPSbAs36KpGxV4lD/X413OEokjXi5Pmt3V5WkIJgna3E+k3XJsndFbZIyiE4Lz7xblodzInT44LW4sQ3YbOJ4szkU/kJomvri8WLKuDUlEA2yXR0ex12Gl+kqtcKMO1ISZNQDS4iiq1l4P6+2pxrZQL6SApW8nFtzpC+bWAIEe4XOUFGXVNfiNN+214vMni8f3AJBMu3FYrGOVEoijEbAPmws38o4VqL8AIV2gKvSnDfFJytRfI5JN0DClrwpSEhN+fNvwHVIAJqHXoelB7gOCbbvsUpb9P2bSNgSP4GEE+yWyfG/hCBhezdJIfalqp5P0CUh0PLSQ67F+915EGKe79K5ln46u2FXR0n8wZHjji4JwXE74MzMLDJc6Vq9YnaeMTousgl+6v6JHp5POWT4H33UClWXhDgNjIMHRb9KYZgMV7nrRsTId5VxwoDxGAeTiQ0jmifSyoh36v14gmEwsqD8eP6os9glIU5AYcfbkTlGlpLhXn3OvIWS68uO5+na7QfmOPT8s+AHpotO8Y3EJAA5i64iqCN7RCBBC3EIV+vxLTAc96aaiWK5KQoXXIWrp7jujNdMBWpbVzn8CXzZQ2tylvzlprqhaiZbcj7qQQVdPo1edEyVm3NFK+6mSFfZuzt+GCaSaDID6zCSrR/JD3/Q7ZAthrtJ99DQmJmmmMyIif8uCeel4ELAI707s1A+3zyHS+YISSihC9Sfm+NGVwk90mXm/1yNZCvKiWL68WR9RGZfl4S4U6PCmQHViexBKCQ6yEoUKNgGgRHmMrGPMwNbx+QDeU4+HwddEsJxGBNrIC2jU0KglXQ+yRK0S9OH/KgE6a74kKSqYOUlq5CZzZN/5nyC5N2MSRagzDOC8MPM7iEjojXJ8DxcLcN/jMAL8ys/YkW8K8YneQxs8JQo1DTDC6+m40QyczW921XiPONH8W/K1VSuWqCZN9XXEmE90zW5ROncjZt0jUZMqHI1iqQEODELs714X9McVYt8WbtGiZKMBI+JDEeTOMb3xbuh8c7NZK5KqCqMdGOCK3MNEgktSfNGdMk7JcTtRDhG5sLIED1VS9y2xNSF17mfyHPTQpPx9WQG3Wskc9e7mkjoBFoU3q9mcA+vkWGGIz5GyW7PtTHk1GDMLUIbEf5JtiHDC8muRJsy2WnJi1my1+bJJyJDNukc7AZsWqFZC70e3cYgmri5+OgcP+3Vsy7sWnPeCGquTCcJGH7rQXPYXFDS9NONJLxLIGczInVLKF461S0dENyodJgze/yzWBOu6abV5YCFzNLC06uHYHBNpwb0kBCXCmPNUgNZpLKWZvh5q/2pvtTb5hqLxQ78zX65TvwaKtjdKcSsF9m2dHE2Fwlk1b1FNunhfWxwzXWnUXdL4qVJCzmBnKDHeg0DwqFDpXChelAUlc3jRWHCOgkBnzQcDA2tn+zh1rx9YJchp4wXcfJaj04gcwicCyvtHKmHOXqWG2jrH22KBFhREaNrfxArRrawSjpzeP1aWWfFt6VKeqBLquMvCqzEeOwObuRYn1rvM9C2PWw27LRT4bAja9tZ7clWLTJK5oaZk2rW4x6AjcYfN3tcgfJgRUrnXeRq9MF1FZT0oJBLYYsH/5yagZ3Ko22ajqKoEoKqKIpjmpy3rGmGOpNdt+AqH9Sei+2S+4MV1fyG7g64d4Fz/2cGpbHnqYDtIgRWycUOoBd2bwZEv8S2/bmDVw1pCN2HafZQ9xhctxEYIxp6zPTvEETbB5FK2KNTvqyPhackq1lYkYPZ+MSMLhW0g/FiXLlG/X7DkvmEyO/rd+wbxq6RLJd/ZDN52Ym8VfXUnGO8XEfcXar4YfNsdYlEA6cWFfkzZ1MJVaNCB8bLxEQy2ut052LO39iKtif0miPsdqftarVaeGdNw3txJxNGXHxLt/B6IvIhGI79UXMMVgk4Dlui/epG0c2lom9vEGaGpJiavV587Wv4i4nh1x1Locoj/3sIohwEid9+i7QE3mK59F0qgyqq8B+cjdb0HJnV2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www.tvstrategies.com/wp-content/uploads/2014/02/Headscra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1589074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882315" y="2927588"/>
            <a:ext cx="4219074" cy="2421259"/>
          </a:xfrm>
          <a:prstGeom prst="cloudCallout">
            <a:avLst>
              <a:gd name="adj1" fmla="val 63391"/>
              <a:gd name="adj2" fmla="val -770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052" y="3144549"/>
            <a:ext cx="373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What should I do? </a:t>
            </a:r>
            <a:endParaRPr lang="en-US" sz="32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018420" y="2406316"/>
            <a:ext cx="4219074" cy="2421259"/>
          </a:xfrm>
          <a:prstGeom prst="cloudCallout">
            <a:avLst>
              <a:gd name="adj1" fmla="val -62845"/>
              <a:gd name="adj2" fmla="val -618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0766" y="3429000"/>
            <a:ext cx="3681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What is the right thing? What is the brave thing?</a:t>
            </a:r>
            <a:endParaRPr lang="en-US" sz="28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62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13103</TotalTime>
  <Words>142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BatangChe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Kristen</dc:creator>
  <cp:lastModifiedBy>Shaw, Kristen</cp:lastModifiedBy>
  <cp:revision>26</cp:revision>
  <cp:lastPrinted>2015-11-04T16:09:13Z</cp:lastPrinted>
  <dcterms:created xsi:type="dcterms:W3CDTF">2015-11-03T13:50:51Z</dcterms:created>
  <dcterms:modified xsi:type="dcterms:W3CDTF">2015-11-12T16:14:00Z</dcterms:modified>
</cp:coreProperties>
</file>