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0058400" cx="7772400"/>
  <p:notesSz cx="6858000" cy="9144000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Satq+LeJ/Sokwd/vQ7RDmB2q1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" name="Google Shape;19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6" name="Google Shape;26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4" name="Google Shape;34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5" name="Google Shape;35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Kelly.Simbari@rcsdk12.org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"/>
          <p:cNvPicPr preferRelativeResize="0"/>
          <p:nvPr/>
        </p:nvPicPr>
        <p:blipFill rotWithShape="1">
          <a:blip r:embed="rId3">
            <a:alphaModFix/>
          </a:blip>
          <a:srcRect b="75475" l="0" r="0" t="0"/>
          <a:stretch/>
        </p:blipFill>
        <p:spPr>
          <a:xfrm>
            <a:off x="0" y="-8569"/>
            <a:ext cx="7772400" cy="2466861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66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1" name="Google Shape;51;p1"/>
          <p:cNvSpPr txBox="1"/>
          <p:nvPr/>
        </p:nvSpPr>
        <p:spPr>
          <a:xfrm>
            <a:off x="138363" y="9170161"/>
            <a:ext cx="7495674" cy="60570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 have any questions for us this school year, feel free to contact me. I  would be glad to talk to you and am very excited for this school year!</a:t>
            </a:r>
            <a:endParaRPr b="0" i="0" sz="1800" u="none" cap="none" strike="noStrik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 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-176175" y="4004326"/>
            <a:ext cx="54864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1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4060839" y="5686720"/>
            <a:ext cx="3374400" cy="21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Mrs. Kelly Simbari</a:t>
            </a:r>
            <a:endParaRPr b="1" i="0" sz="1600" u="none" cap="none" strike="noStrik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5th Grade General Education Teacher </a:t>
            </a:r>
            <a:endParaRPr b="0" i="0" sz="1600" u="none" cap="none" strike="noStrik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sng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kelly.Simbari@rcsdk12.org</a:t>
            </a:r>
            <a:endParaRPr b="0" i="0" sz="1600" u="none" cap="none" strike="noStrik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 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       </a:t>
            </a:r>
            <a:endParaRPr/>
          </a:p>
        </p:txBody>
      </p:sp>
      <p:sp>
        <p:nvSpPr>
          <p:cNvPr id="54" name="Google Shape;54;p1"/>
          <p:cNvSpPr txBox="1"/>
          <p:nvPr/>
        </p:nvSpPr>
        <p:spPr>
          <a:xfrm>
            <a:off x="1304925" y="8077125"/>
            <a:ext cx="25242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28266" y="2605441"/>
            <a:ext cx="7224391" cy="19738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am excited to work with you and your child this 202</a:t>
            </a:r>
            <a:r>
              <a:rPr lang="en-US" sz="1700">
                <a:latin typeface="Century Gothic"/>
                <a:ea typeface="Century Gothic"/>
                <a:cs typeface="Century Gothic"/>
                <a:sym typeface="Century Gothic"/>
              </a:rPr>
              <a:t>4</a:t>
            </a:r>
            <a:r>
              <a:rPr b="0" i="0" lang="en-US" sz="17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-202</a:t>
            </a:r>
            <a:r>
              <a:rPr lang="en-US" sz="1700">
                <a:latin typeface="Century Gothic"/>
                <a:ea typeface="Century Gothic"/>
                <a:cs typeface="Century Gothic"/>
                <a:sym typeface="Century Gothic"/>
              </a:rPr>
              <a:t>5 </a:t>
            </a:r>
            <a:r>
              <a:rPr b="0" i="0" lang="en-US" sz="17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academic school year. Some of the content that we will be working on includes: personal narratives and opinion writing pieces</a:t>
            </a:r>
            <a:r>
              <a:rPr lang="en-US" sz="1700">
                <a:latin typeface="Century Gothic"/>
                <a:ea typeface="Century Gothic"/>
                <a:cs typeface="Century Gothic"/>
                <a:sym typeface="Century Gothic"/>
              </a:rPr>
              <a:t>;</a:t>
            </a:r>
            <a:r>
              <a:rPr b="0" i="0" lang="en-US" sz="17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fractions, decimals, multi-step word problems</a:t>
            </a:r>
            <a:r>
              <a:rPr lang="en-US" sz="1700">
                <a:latin typeface="Century Gothic"/>
                <a:ea typeface="Century Gothic"/>
                <a:cs typeface="Century Gothic"/>
                <a:sym typeface="Century Gothic"/>
              </a:rPr>
              <a:t>; </a:t>
            </a:r>
            <a:r>
              <a:rPr b="0" i="0" lang="en-US" sz="17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exploration, expansion, and industrialization of our nation</a:t>
            </a:r>
            <a:r>
              <a:rPr lang="en-US" sz="1700">
                <a:latin typeface="Century Gothic"/>
                <a:ea typeface="Century Gothic"/>
                <a:cs typeface="Century Gothic"/>
                <a:sym typeface="Century Gothic"/>
              </a:rPr>
              <a:t>; </a:t>
            </a:r>
            <a:r>
              <a:rPr b="0" i="0" lang="en-US" sz="17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life, physical, and earth sciences. It will be a year filled with new learning, new experiences, and new friendships. </a:t>
            </a:r>
            <a:endParaRPr b="0" i="0" sz="1700" u="none" cap="none" strike="noStrik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" name="Google Shape;56;p1"/>
          <p:cNvSpPr txBox="1"/>
          <p:nvPr>
            <p:ph type="ctrTitle"/>
          </p:nvPr>
        </p:nvSpPr>
        <p:spPr>
          <a:xfrm>
            <a:off x="192625" y="204150"/>
            <a:ext cx="7242600" cy="17446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-US" sz="4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Welcome to 5</a:t>
            </a:r>
            <a:r>
              <a:rPr b="1" baseline="30000" lang="en-US" sz="4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b="1" lang="en-US" sz="4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Grade</a:t>
            </a:r>
            <a:br>
              <a:rPr b="1" lang="en-US" sz="4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1" lang="en-US" sz="4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- </a:t>
            </a:r>
            <a:r>
              <a:rPr b="1" i="1" lang="en-US" sz="4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Mrs. Simbari</a:t>
            </a:r>
            <a:endParaRPr b="1" i="1" sz="40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https://lh3.googleusercontent.com/D8H2d2dD8aRd3JhoyeUJQIfFMTCtpneSgXFj0v4JLiUvnY70DdxVwNMAmbfjLZ8l2y6vOEo-xNx_hXHMFU96ruBwB6bvjKXN9wiW3GcqK4wSDPe9lwU-2xWVBxrmFPQljLKbHqHQ"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48342" y="4555557"/>
            <a:ext cx="4931166" cy="113116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442850" y="5686725"/>
            <a:ext cx="3735300" cy="25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School Supply List</a:t>
            </a:r>
            <a:endParaRPr b="1" i="0" sz="1600" u="none" cap="none" strike="noStrik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entury Gothic"/>
              <a:buChar char="-"/>
            </a:pPr>
            <a:r>
              <a:rPr b="1" lang="en-US" sz="1600"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r>
              <a:rPr lang="en-US" sz="1600">
                <a:latin typeface="Century Gothic"/>
                <a:ea typeface="Century Gothic"/>
                <a:cs typeface="Century Gothic"/>
                <a:sym typeface="Century Gothic"/>
              </a:rPr>
              <a:t> packages 3x3 post it notes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entury Gothic"/>
              <a:buChar char="-"/>
            </a:pPr>
            <a:r>
              <a:rPr b="0" i="0" lang="en-US" sz="16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 package highlighters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entury Gothic"/>
              <a:buChar char="-"/>
            </a:pPr>
            <a:r>
              <a:rPr lang="en-US" sz="1600">
                <a:latin typeface="Century Gothic"/>
                <a:ea typeface="Century Gothic"/>
                <a:cs typeface="Century Gothic"/>
                <a:sym typeface="Century Gothic"/>
              </a:rPr>
              <a:t>Headphones - earbuds preferred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entury Gothic"/>
              <a:buChar char="-"/>
            </a:pPr>
            <a:r>
              <a:rPr b="0" i="0" lang="en-US" sz="16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Pencils (1 box of 24</a:t>
            </a:r>
            <a:r>
              <a:rPr lang="en-US" sz="1600"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entury Gothic"/>
              <a:buChar char="-"/>
            </a:pPr>
            <a:r>
              <a:rPr b="1" lang="en-US" sz="1600"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r>
              <a:rPr lang="en-US" sz="1600"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600">
                <a:latin typeface="Century Gothic"/>
                <a:ea typeface="Century Gothic"/>
                <a:cs typeface="Century Gothic"/>
                <a:sym typeface="Century Gothic"/>
              </a:rPr>
              <a:t>boxes</a:t>
            </a:r>
            <a:r>
              <a:rPr lang="en-US" sz="1600">
                <a:latin typeface="Century Gothic"/>
                <a:ea typeface="Century Gothic"/>
                <a:cs typeface="Century Gothic"/>
                <a:sym typeface="Century Gothic"/>
              </a:rPr>
              <a:t> of Kleenex</a:t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descr="Rochester City School District / Overview" id="59" name="Google Shape;5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613200" y="8465250"/>
            <a:ext cx="3493450" cy="7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2020-06-05T10:56:04Z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