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4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7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1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90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0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8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7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8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5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1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4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0E50-EC9E-4CBF-B08E-D132C5859FD6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4B880-146F-49AB-A9FA-29B7C7277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0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bhistory.wikidot.com/rise-of-castro" TargetMode="External"/><Relationship Id="rId2" Type="http://schemas.openxmlformats.org/officeDocument/2006/relationships/hyperlink" Target="http://ibhistory.wikidot.com/topic-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ohndclare.net/" TargetMode="External"/><Relationship Id="rId5" Type="http://schemas.openxmlformats.org/officeDocument/2006/relationships/hyperlink" Target="https://rudbeck-ib-history-revision.wikispaces.com/3.10+Stalin's+RTP,+ideology+and+aims" TargetMode="External"/><Relationship Id="rId4" Type="http://schemas.openxmlformats.org/officeDocument/2006/relationships/hyperlink" Target="http://ibhistory.wikidot.com/the-rise-and-rule-of-single-party-sta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Paper 2 – Topic 3 Rise and Rule of Single Party Rulers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Stalin, Hitler and Castro</a:t>
            </a:r>
          </a:p>
          <a:p>
            <a:r>
              <a:rPr lang="en-US" dirty="0" smtClean="0">
                <a:hlinkClick r:id="rId2"/>
              </a:rPr>
              <a:t>http://ibhistory.wikidot.com/topic-3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http://ibhistory.wikidot.com/rise-of-castro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http://ibhistory.wikidot.com/the-rise-and-rule-of-single-party-states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https://rudbeck-ib-history-revision.wikispaces.com/3.10+Stalin's+RTP,+ideology+and+aims</a:t>
            </a:r>
            <a:endParaRPr lang="en-US" dirty="0" smtClean="0"/>
          </a:p>
          <a:p>
            <a:r>
              <a:rPr lang="en-US" smtClean="0">
                <a:hlinkClick r:id="rId6"/>
              </a:rPr>
              <a:t>http://www.johndclare.net/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65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Paper 2 – Topic 3 Rise and Rule of Single Party Rulers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2 – Topic 3 Rise and Rule of Single Party Rulers</dc:title>
  <dc:creator>Tobin, Elizabeth R</dc:creator>
  <cp:lastModifiedBy>Tobin, Elizabeth R</cp:lastModifiedBy>
  <cp:revision>3</cp:revision>
  <dcterms:created xsi:type="dcterms:W3CDTF">2015-05-11T10:05:13Z</dcterms:created>
  <dcterms:modified xsi:type="dcterms:W3CDTF">2015-05-11T10:23:02Z</dcterms:modified>
</cp:coreProperties>
</file>