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6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0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1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2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8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4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8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2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5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7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7A773-915C-4712-9C9F-6D58C5148CF5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20827-7E06-43B8-B167-003A7E51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1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http://www.johndclare.net/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6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http://www.johndclare.net/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http://www.johndclare.net/</dc:title>
  <dc:creator>Tobin, Elizabeth R</dc:creator>
  <cp:lastModifiedBy>Tobin, Elizabeth R</cp:lastModifiedBy>
  <cp:revision>1</cp:revision>
  <dcterms:created xsi:type="dcterms:W3CDTF">2015-05-13T12:03:25Z</dcterms:created>
  <dcterms:modified xsi:type="dcterms:W3CDTF">2015-05-13T12:03:56Z</dcterms:modified>
</cp:coreProperties>
</file>